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9796A-0E61-1B4C-91AE-974D8D34FB24}" type="datetimeFigureOut">
              <a:rPr lang="en-US" smtClean="0"/>
              <a:t>2/4/24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10D6F-5D88-D44B-969E-6A966FB9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*Also because persecuting Jews were distracted from trying to destroy “the Way” (church) by Emperor Caligula’s efforts</a:t>
            </a:r>
            <a:r>
              <a:rPr lang="en-US" baseline="0" dirty="0" smtClean="0"/>
              <a:t> to place his image in the Temple at Jerusalem.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10D6F-5D88-D44B-969E-6A966FB918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10D6F-5D88-D44B-969E-6A966FB918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10D6F-5D88-D44B-969E-6A966FB918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10D6F-5D88-D44B-969E-6A966FB918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10D6F-5D88-D44B-969E-6A966FB918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7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5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4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3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2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9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1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6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45A79-F517-4B4F-A0A8-343F6FD38E84}" type="datetimeFigureOut">
              <a:rPr lang="en-US" smtClean="0"/>
              <a:t>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DD9B7-51AD-4141-98B8-FBD9AFA86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5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63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146"/>
            <a:ext cx="9144000" cy="74216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FF"/>
                </a:solidFill>
              </a:rPr>
              <a:t>Peace </a:t>
            </a:r>
            <a:r>
              <a:rPr lang="en-US" sz="3800" b="1" i="1" u="sng" dirty="0" smtClean="0">
                <a:solidFill>
                  <a:srgbClr val="FFFFFF"/>
                </a:solidFill>
              </a:rPr>
              <a:t>with God</a:t>
            </a:r>
            <a:r>
              <a:rPr lang="en-US" sz="3800" b="1" i="1" dirty="0" smtClean="0">
                <a:solidFill>
                  <a:srgbClr val="FFFFFF"/>
                </a:solidFill>
              </a:rPr>
              <a:t>: </a:t>
            </a:r>
            <a:r>
              <a:rPr lang="en-US" sz="3800" b="1" dirty="0" smtClean="0">
                <a:solidFill>
                  <a:srgbClr val="FFFFFF"/>
                </a:solidFill>
              </a:rPr>
              <a:t>The Most Important Peace</a:t>
            </a:r>
            <a:endParaRPr lang="en-US" sz="38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78" y="890265"/>
            <a:ext cx="8522332" cy="582826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Bumper Sticker:  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“No God, No Peace.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Know God, Know Peace.”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Question: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“Do </a:t>
            </a:r>
            <a:r>
              <a:rPr lang="en-US" sz="2800" b="1" dirty="0" smtClean="0">
                <a:solidFill>
                  <a:srgbClr val="FFFF00"/>
                </a:solidFill>
              </a:rPr>
              <a:t>y</a:t>
            </a:r>
            <a:r>
              <a:rPr lang="en-US" sz="2800" b="1" u="sng" dirty="0" smtClean="0">
                <a:solidFill>
                  <a:srgbClr val="FFFF00"/>
                </a:solidFill>
              </a:rPr>
              <a:t>ou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‘know’ </a:t>
            </a:r>
            <a:r>
              <a:rPr lang="en-US" sz="2800" b="1" dirty="0" smtClean="0">
                <a:solidFill>
                  <a:schemeClr val="bg1"/>
                </a:solidFill>
              </a:rPr>
              <a:t>God?”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If so, is your life characterized by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stress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i="1" dirty="0" smtClean="0">
                <a:solidFill>
                  <a:srgbClr val="D99694"/>
                </a:solidFill>
              </a:rPr>
              <a:t>chaos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and a seemingly </a:t>
            </a:r>
            <a:r>
              <a:rPr lang="en-US" sz="2800" b="1" i="1" dirty="0" smtClean="0">
                <a:solidFill>
                  <a:srgbClr val="D99694"/>
                </a:solidFill>
              </a:rPr>
              <a:t>continuous exercise in crisis management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or...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Is it characterized by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peace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i="1" dirty="0" smtClean="0">
                <a:solidFill>
                  <a:srgbClr val="95B3D7"/>
                </a:solidFill>
              </a:rPr>
              <a:t>tranquility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rgbClr val="95B3D7"/>
                </a:solidFill>
              </a:rPr>
              <a:t>contentment</a:t>
            </a:r>
            <a:r>
              <a:rPr lang="en-US" sz="2800" b="1" i="1" dirty="0" smtClean="0">
                <a:solidFill>
                  <a:schemeClr val="bg1"/>
                </a:solidFill>
              </a:rPr>
              <a:t>?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If the bumper sticker is correct- and it is (</a:t>
            </a:r>
            <a:r>
              <a:rPr lang="en-US" sz="2800" b="1" u="sng" dirty="0" smtClean="0">
                <a:solidFill>
                  <a:srgbClr val="FFFF00"/>
                </a:solidFill>
              </a:rPr>
              <a:t>cf. John 14:1,27</a:t>
            </a:r>
            <a:r>
              <a:rPr lang="en-US" sz="2800" b="1" dirty="0" smtClean="0">
                <a:solidFill>
                  <a:schemeClr val="bg1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Phil.4:7,9</a:t>
            </a:r>
            <a:r>
              <a:rPr lang="en-US" sz="2800" b="1" dirty="0" smtClean="0">
                <a:solidFill>
                  <a:schemeClr val="bg1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Col.3:15</a:t>
            </a:r>
            <a:r>
              <a:rPr lang="en-US" sz="2800" b="1" dirty="0" smtClean="0">
                <a:solidFill>
                  <a:schemeClr val="bg1"/>
                </a:solidFill>
              </a:rPr>
              <a:t>), then why are our lives so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stressful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filled with chaos</a:t>
            </a:r>
            <a:r>
              <a:rPr lang="en-US" sz="2800" b="1" i="1" dirty="0" smtClean="0">
                <a:solidFill>
                  <a:schemeClr val="bg1"/>
                </a:solidFill>
              </a:rPr>
              <a:t>? 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While t</a:t>
            </a:r>
            <a:r>
              <a:rPr lang="en-US" sz="2800" b="1" dirty="0" smtClean="0">
                <a:solidFill>
                  <a:schemeClr val="bg1"/>
                </a:solidFill>
              </a:rPr>
              <a:t>here </a:t>
            </a:r>
            <a:r>
              <a:rPr lang="en-US" sz="2800" b="1" dirty="0" smtClean="0">
                <a:solidFill>
                  <a:schemeClr val="bg1"/>
                </a:solidFill>
              </a:rPr>
              <a:t>may be many reasons, </a:t>
            </a:r>
            <a:r>
              <a:rPr lang="en-US" sz="2800" b="1" dirty="0" smtClean="0">
                <a:solidFill>
                  <a:schemeClr val="bg1"/>
                </a:solidFill>
              </a:rPr>
              <a:t>let’s </a:t>
            </a:r>
            <a:r>
              <a:rPr lang="en-US" sz="2800" b="1" dirty="0" smtClean="0">
                <a:solidFill>
                  <a:schemeClr val="bg1"/>
                </a:solidFill>
              </a:rPr>
              <a:t>start with this one: Perhaps we don’t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“know God” </a:t>
            </a:r>
            <a:r>
              <a:rPr lang="en-US" sz="2800" b="1" dirty="0" smtClean="0">
                <a:solidFill>
                  <a:schemeClr val="bg1"/>
                </a:solidFill>
              </a:rPr>
              <a:t>as well as we should in either a </a:t>
            </a:r>
            <a:r>
              <a:rPr lang="en-US" sz="2800" b="1" i="1" dirty="0" smtClean="0">
                <a:solidFill>
                  <a:srgbClr val="95B3D7"/>
                </a:solidFill>
              </a:rPr>
              <a:t>relational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or </a:t>
            </a:r>
            <a:r>
              <a:rPr lang="en-US" sz="2800" b="1" i="1" dirty="0" smtClean="0">
                <a:solidFill>
                  <a:srgbClr val="95B3D7"/>
                </a:solidFill>
              </a:rPr>
              <a:t>educational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way. 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9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146"/>
            <a:ext cx="9144000" cy="74216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FF"/>
                </a:solidFill>
              </a:rPr>
              <a:t>Peace </a:t>
            </a:r>
            <a:r>
              <a:rPr lang="en-US" sz="3800" b="1" i="1" u="sng" dirty="0" smtClean="0">
                <a:solidFill>
                  <a:srgbClr val="FFFFFF"/>
                </a:solidFill>
              </a:rPr>
              <a:t>with God</a:t>
            </a:r>
            <a:r>
              <a:rPr lang="en-US" sz="3800" b="1" i="1" dirty="0" smtClean="0">
                <a:solidFill>
                  <a:srgbClr val="FFFFFF"/>
                </a:solidFill>
              </a:rPr>
              <a:t>: </a:t>
            </a:r>
            <a:r>
              <a:rPr lang="en-US" sz="3800" b="1" dirty="0" smtClean="0">
                <a:solidFill>
                  <a:srgbClr val="FFFFFF"/>
                </a:solidFill>
              </a:rPr>
              <a:t>The Most Important Peace</a:t>
            </a:r>
            <a:endParaRPr lang="en-US" sz="38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78" y="890265"/>
            <a:ext cx="8522332" cy="582826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First, we have to understand </a:t>
            </a:r>
            <a:r>
              <a:rPr lang="en-US" sz="2800" b="1" dirty="0" smtClean="0">
                <a:solidFill>
                  <a:srgbClr val="95B3D7"/>
                </a:solidFill>
              </a:rPr>
              <a:t>“peace” </a:t>
            </a:r>
            <a:r>
              <a:rPr lang="en-US" sz="2800" b="1" dirty="0" smtClean="0">
                <a:solidFill>
                  <a:schemeClr val="bg1"/>
                </a:solidFill>
              </a:rPr>
              <a:t>itself, biblically.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i="1" dirty="0" smtClean="0">
                <a:solidFill>
                  <a:srgbClr val="95B3D7"/>
                </a:solidFill>
              </a:rPr>
              <a:t>“peace”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i="1" dirty="0" err="1" smtClean="0">
                <a:solidFill>
                  <a:schemeClr val="bg1"/>
                </a:solidFill>
              </a:rPr>
              <a:t>eirene</a:t>
            </a:r>
            <a:r>
              <a:rPr lang="en-US" sz="2800" b="1" dirty="0" smtClean="0">
                <a:solidFill>
                  <a:schemeClr val="bg1"/>
                </a:solidFill>
              </a:rPr>
              <a:t>) is generally defined as </a:t>
            </a:r>
            <a:r>
              <a:rPr lang="en-US" sz="2800" b="1" i="1" dirty="0" smtClean="0">
                <a:solidFill>
                  <a:srgbClr val="95B3D7"/>
                </a:solidFill>
              </a:rPr>
              <a:t>a state of tranquility</a:t>
            </a:r>
            <a:r>
              <a:rPr lang="en-US" sz="2800" b="1" i="1" dirty="0" smtClean="0">
                <a:solidFill>
                  <a:schemeClr val="bg1"/>
                </a:solidFill>
              </a:rPr>
              <a:t>; </a:t>
            </a:r>
            <a:r>
              <a:rPr lang="en-US" sz="2800" b="1" i="1" dirty="0" smtClean="0">
                <a:solidFill>
                  <a:srgbClr val="95B3D7"/>
                </a:solidFill>
              </a:rPr>
              <a:t>the absence or exemption from war</a:t>
            </a:r>
            <a:r>
              <a:rPr lang="en-US" sz="2800" b="1" i="1" dirty="0" smtClean="0">
                <a:solidFill>
                  <a:schemeClr val="bg1"/>
                </a:solidFill>
              </a:rPr>
              <a:t>;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rgbClr val="95B3D7"/>
                </a:solidFill>
              </a:rPr>
              <a:t>harmony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i="1" dirty="0" smtClean="0">
                <a:solidFill>
                  <a:srgbClr val="95B3D7"/>
                </a:solidFill>
              </a:rPr>
              <a:t>concord</a:t>
            </a:r>
            <a:r>
              <a:rPr lang="en-US" sz="2800" b="1" i="1" dirty="0" smtClean="0">
                <a:solidFill>
                  <a:schemeClr val="bg1"/>
                </a:solidFill>
              </a:rPr>
              <a:t>; </a:t>
            </a:r>
            <a:r>
              <a:rPr lang="en-US" sz="2800" b="1" dirty="0" smtClean="0">
                <a:solidFill>
                  <a:schemeClr val="bg1"/>
                </a:solidFill>
              </a:rPr>
              <a:t>as resulted from Saul’s conversion.*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But it is more specifically, and spiritually, defined as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“the tranquil state of a soul assured of its salvation through Christ, and so fearing nothing from God and content with its earthly lot, of whatsoever sort that is.”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0" i="0" u="none" strike="noStrike" baseline="0" dirty="0" smtClean="0"/>
              <a:t>Strong, J. (1995). </a:t>
            </a:r>
            <a:r>
              <a:rPr lang="en-US" sz="2800" i="1" u="sng" dirty="0"/>
              <a:t>Enhanced Strong’s Lexicon</a:t>
            </a:r>
            <a:r>
              <a:rPr lang="en-US" sz="2800" dirty="0"/>
              <a:t>. </a:t>
            </a:r>
            <a:endParaRPr lang="en-US" dirty="0"/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So if we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“Know God” </a:t>
            </a:r>
            <a:r>
              <a:rPr lang="en-US" sz="2800" b="1" dirty="0" smtClean="0">
                <a:solidFill>
                  <a:schemeClr val="bg1"/>
                </a:solidFill>
              </a:rPr>
              <a:t>in the </a:t>
            </a:r>
            <a:r>
              <a:rPr lang="en-US" sz="2800" b="1" i="1" dirty="0" smtClean="0">
                <a:solidFill>
                  <a:schemeClr val="bg1"/>
                </a:solidFill>
              </a:rPr>
              <a:t>relational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chemeClr val="bg1"/>
                </a:solidFill>
              </a:rPr>
              <a:t>educational </a:t>
            </a:r>
            <a:r>
              <a:rPr lang="en-US" sz="2800" b="1" dirty="0" smtClean="0">
                <a:solidFill>
                  <a:schemeClr val="bg1"/>
                </a:solidFill>
              </a:rPr>
              <a:t>senses, we should </a:t>
            </a:r>
            <a:r>
              <a:rPr lang="en-US" sz="2800" b="1" dirty="0" smtClean="0">
                <a:solidFill>
                  <a:srgbClr val="95B3D7"/>
                </a:solidFill>
              </a:rPr>
              <a:t>“Know Peace.”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Why then are our lives so lacking in true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“peace”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8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146"/>
            <a:ext cx="9144000" cy="74216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FF"/>
                </a:solidFill>
              </a:rPr>
              <a:t>Peace </a:t>
            </a:r>
            <a:r>
              <a:rPr lang="en-US" sz="3800" b="1" i="1" u="sng" dirty="0" smtClean="0">
                <a:solidFill>
                  <a:srgbClr val="FFFFFF"/>
                </a:solidFill>
              </a:rPr>
              <a:t>with God</a:t>
            </a:r>
            <a:r>
              <a:rPr lang="en-US" sz="3800" b="1" i="1" dirty="0" smtClean="0">
                <a:solidFill>
                  <a:srgbClr val="FFFFFF"/>
                </a:solidFill>
              </a:rPr>
              <a:t>: </a:t>
            </a:r>
            <a:r>
              <a:rPr lang="en-US" sz="3800" b="1" dirty="0" smtClean="0">
                <a:solidFill>
                  <a:srgbClr val="FFFFFF"/>
                </a:solidFill>
              </a:rPr>
              <a:t>The Most Important Peace</a:t>
            </a:r>
            <a:endParaRPr lang="en-US" sz="38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77" y="890265"/>
            <a:ext cx="8617289" cy="582826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Next, we have to understand the </a:t>
            </a:r>
            <a:r>
              <a:rPr lang="en-US" sz="2800" b="1" dirty="0" smtClean="0">
                <a:solidFill>
                  <a:srgbClr val="95B3D7"/>
                </a:solidFill>
              </a:rPr>
              <a:t>“with God” </a:t>
            </a:r>
            <a:r>
              <a:rPr lang="en-US" sz="2800" b="1" dirty="0" smtClean="0">
                <a:solidFill>
                  <a:schemeClr val="bg1"/>
                </a:solidFill>
              </a:rPr>
              <a:t>part.</a:t>
            </a: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en-US" sz="2800" b="1" u="sng" dirty="0" smtClean="0">
                <a:solidFill>
                  <a:srgbClr val="FFFF00"/>
                </a:solidFill>
              </a:rPr>
              <a:t>Gen.1 - 2</a:t>
            </a:r>
            <a:r>
              <a:rPr lang="en-US" sz="2800" b="1" dirty="0" smtClean="0">
                <a:solidFill>
                  <a:schemeClr val="bg1"/>
                </a:solidFill>
              </a:rPr>
              <a:t>, Adam and Eve were completely at </a:t>
            </a:r>
            <a:r>
              <a:rPr lang="en-US" sz="2800" b="1" dirty="0" smtClean="0">
                <a:solidFill>
                  <a:srgbClr val="95B3D7"/>
                </a:solidFill>
              </a:rPr>
              <a:t>“peace with God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mr-IN" sz="2800" b="1" dirty="0" smtClean="0">
                <a:solidFill>
                  <a:srgbClr val="FFFFFF"/>
                </a:solidFill>
              </a:rPr>
              <a:t>–</a:t>
            </a:r>
            <a:r>
              <a:rPr lang="en-US" sz="2800" b="1" dirty="0" smtClean="0">
                <a:solidFill>
                  <a:srgbClr val="FFFFFF"/>
                </a:solidFill>
              </a:rPr>
              <a:t> the creation was complete and declared </a:t>
            </a:r>
            <a:r>
              <a:rPr lang="en-US" sz="2800" b="1" i="1" dirty="0" smtClean="0">
                <a:solidFill>
                  <a:srgbClr val="FFFFFF"/>
                </a:solidFill>
              </a:rPr>
              <a:t>“very good,” </a:t>
            </a:r>
            <a:r>
              <a:rPr lang="en-US" sz="2800" b="1" u="sng" dirty="0" smtClean="0">
                <a:solidFill>
                  <a:srgbClr val="FFFF00"/>
                </a:solidFill>
              </a:rPr>
              <a:t>1:31</a:t>
            </a:r>
            <a:r>
              <a:rPr lang="en-US" sz="2800" b="1" dirty="0" smtClean="0">
                <a:solidFill>
                  <a:srgbClr val="FFFFFF"/>
                </a:solidFill>
              </a:rPr>
              <a:t>;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the garden of Eden provided all of their needs, </a:t>
            </a:r>
            <a:r>
              <a:rPr lang="en-US" sz="2800" b="1" u="sng" dirty="0" smtClean="0">
                <a:solidFill>
                  <a:srgbClr val="FFFF00"/>
                </a:solidFill>
              </a:rPr>
              <a:t>2:9</a:t>
            </a:r>
            <a:r>
              <a:rPr lang="en-US" sz="2800" b="1" dirty="0" smtClean="0">
                <a:solidFill>
                  <a:srgbClr val="FFFFFF"/>
                </a:solidFill>
              </a:rPr>
              <a:t>;  they had each other, </a:t>
            </a:r>
            <a:r>
              <a:rPr lang="en-US" sz="2800" b="1" u="sng" dirty="0" smtClean="0">
                <a:solidFill>
                  <a:srgbClr val="FFFF00"/>
                </a:solidFill>
              </a:rPr>
              <a:t>2:25</a:t>
            </a:r>
            <a:r>
              <a:rPr lang="en-US" sz="2800" b="1" dirty="0" smtClean="0">
                <a:solidFill>
                  <a:srgbClr val="FFFFFF"/>
                </a:solidFill>
              </a:rPr>
              <a:t>;  and complete fellowship with God, </a:t>
            </a:r>
            <a:r>
              <a:rPr lang="en-US" sz="2800" b="1" u="sng" dirty="0" smtClean="0">
                <a:solidFill>
                  <a:srgbClr val="FFFF00"/>
                </a:solidFill>
              </a:rPr>
              <a:t>3:8a,10a</a:t>
            </a:r>
            <a:r>
              <a:rPr lang="en-US" sz="2800" b="1" dirty="0" smtClean="0">
                <a:solidFill>
                  <a:srgbClr val="FFFFFF"/>
                </a:solidFill>
              </a:rPr>
              <a:t>.  </a:t>
            </a: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But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their sin destroyed that peace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3:6,14-24</a:t>
            </a:r>
            <a:r>
              <a:rPr lang="en-US" sz="2800" b="1" dirty="0">
                <a:solidFill>
                  <a:schemeClr val="bg1"/>
                </a:solidFill>
              </a:rPr>
              <a:t>,</a:t>
            </a:r>
            <a:r>
              <a:rPr lang="en-US" sz="2800" b="1" dirty="0" smtClean="0">
                <a:solidFill>
                  <a:schemeClr val="bg1"/>
                </a:solidFill>
              </a:rPr>
              <a:t> when Eve:</a:t>
            </a:r>
          </a:p>
          <a:p>
            <a:pPr marL="514350" indent="-514350" algn="l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D99694"/>
                </a:solidFill>
              </a:rPr>
              <a:t>Doubted </a:t>
            </a:r>
            <a:r>
              <a:rPr lang="en-US" sz="2800" b="1" i="1" dirty="0" smtClean="0">
                <a:solidFill>
                  <a:srgbClr val="D99694"/>
                </a:solidFill>
              </a:rPr>
              <a:t>God’s motives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3:5</a:t>
            </a:r>
            <a:r>
              <a:rPr lang="en-US" sz="2800" b="1" dirty="0" smtClean="0">
                <a:solidFill>
                  <a:srgbClr val="FFFFFF"/>
                </a:solidFill>
              </a:rPr>
              <a:t>;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and then,</a:t>
            </a:r>
          </a:p>
          <a:p>
            <a:pPr marL="514350" indent="-514350" algn="l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D99694"/>
                </a:solidFill>
              </a:rPr>
              <a:t>Decided she knew what was </a:t>
            </a:r>
            <a:r>
              <a:rPr lang="en-US" sz="2800" b="1" i="1" dirty="0" smtClean="0">
                <a:solidFill>
                  <a:srgbClr val="D99694"/>
                </a:solidFill>
              </a:rPr>
              <a:t>best for her </a:t>
            </a:r>
            <a:r>
              <a:rPr lang="en-US" sz="2800" b="1" dirty="0" smtClean="0">
                <a:solidFill>
                  <a:srgbClr val="D99694"/>
                </a:solidFill>
              </a:rPr>
              <a:t>better than God did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3:6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en-US" sz="2800" b="1" dirty="0" smtClean="0">
                <a:solidFill>
                  <a:srgbClr val="D99694"/>
                </a:solidFill>
              </a:rPr>
              <a:t>Sin separates one from God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Isa.59:1-2</a:t>
            </a:r>
            <a:r>
              <a:rPr lang="en-US" sz="2800" b="1" dirty="0" smtClean="0">
                <a:solidFill>
                  <a:schemeClr val="bg1"/>
                </a:solidFill>
              </a:rPr>
              <a:t>, and </a:t>
            </a:r>
            <a:r>
              <a:rPr lang="en-US" sz="2800" b="1" dirty="0" smtClean="0">
                <a:solidFill>
                  <a:srgbClr val="D99694"/>
                </a:solidFill>
              </a:rPr>
              <a:t>destroys the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peace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that </a:t>
            </a:r>
            <a:r>
              <a:rPr lang="en-US" sz="2800" b="1" dirty="0" smtClean="0">
                <a:solidFill>
                  <a:srgbClr val="95B3D7"/>
                </a:solidFill>
              </a:rPr>
              <a:t>His fellowship affords</a:t>
            </a:r>
            <a:r>
              <a:rPr lang="en-US" sz="2800" b="1" dirty="0" smtClean="0">
                <a:solidFill>
                  <a:schemeClr val="bg1"/>
                </a:solidFill>
              </a:rPr>
              <a:t>, in precisely the same ways.</a:t>
            </a: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We will never </a:t>
            </a:r>
            <a:r>
              <a:rPr lang="en-US" sz="2800" b="1" dirty="0" smtClean="0">
                <a:solidFill>
                  <a:srgbClr val="95B3D7"/>
                </a:solidFill>
              </a:rPr>
              <a:t>“know peace” </a:t>
            </a:r>
            <a:r>
              <a:rPr lang="en-US" sz="2800" b="1" dirty="0" smtClean="0">
                <a:solidFill>
                  <a:srgbClr val="D99694"/>
                </a:solidFill>
              </a:rPr>
              <a:t>when we doubt God’s </a:t>
            </a:r>
            <a:r>
              <a:rPr lang="en-US" sz="2800" b="1" i="1" dirty="0" smtClean="0">
                <a:solidFill>
                  <a:srgbClr val="D99694"/>
                </a:solidFill>
              </a:rPr>
              <a:t>goodness </a:t>
            </a:r>
            <a:r>
              <a:rPr lang="en-US" sz="2800" b="1" dirty="0" smtClean="0">
                <a:solidFill>
                  <a:srgbClr val="D99694"/>
                </a:solidFill>
              </a:rPr>
              <a:t>or </a:t>
            </a:r>
            <a:r>
              <a:rPr lang="en-US" sz="2800" b="1" i="1" dirty="0" smtClean="0">
                <a:solidFill>
                  <a:srgbClr val="D99694"/>
                </a:solidFill>
              </a:rPr>
              <a:t>ways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rgbClr val="D99694"/>
                </a:solidFill>
              </a:rPr>
              <a:t>think we know what is </a:t>
            </a:r>
            <a:r>
              <a:rPr lang="en-US" sz="2800" b="1" i="1" dirty="0" smtClean="0">
                <a:solidFill>
                  <a:srgbClr val="D99694"/>
                </a:solidFill>
              </a:rPr>
              <a:t>best </a:t>
            </a:r>
            <a:r>
              <a:rPr lang="en-US" sz="2800" b="1" dirty="0" smtClean="0">
                <a:solidFill>
                  <a:srgbClr val="D99694"/>
                </a:solidFill>
              </a:rPr>
              <a:t>better than He does</a:t>
            </a:r>
            <a:r>
              <a:rPr lang="en-US" sz="2800" b="1" dirty="0" smtClean="0">
                <a:solidFill>
                  <a:schemeClr val="bg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4669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146"/>
            <a:ext cx="9144000" cy="74216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FF"/>
                </a:solidFill>
              </a:rPr>
              <a:t>Peace </a:t>
            </a:r>
            <a:r>
              <a:rPr lang="en-US" sz="3800" b="1" i="1" u="sng" dirty="0" smtClean="0">
                <a:solidFill>
                  <a:srgbClr val="FFFFFF"/>
                </a:solidFill>
              </a:rPr>
              <a:t>with God</a:t>
            </a:r>
            <a:r>
              <a:rPr lang="en-US" sz="3800" b="1" i="1" dirty="0" smtClean="0">
                <a:solidFill>
                  <a:srgbClr val="FFFFFF"/>
                </a:solidFill>
              </a:rPr>
              <a:t>: </a:t>
            </a:r>
            <a:r>
              <a:rPr lang="en-US" sz="3800" b="1" dirty="0" smtClean="0">
                <a:solidFill>
                  <a:srgbClr val="FFFFFF"/>
                </a:solidFill>
              </a:rPr>
              <a:t>The Most Important Peace</a:t>
            </a:r>
            <a:endParaRPr lang="en-US" sz="38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77" y="890265"/>
            <a:ext cx="8617289" cy="5828260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So, if and when </a:t>
            </a:r>
            <a:r>
              <a:rPr lang="en-US" sz="2800" b="1" i="1" u="sng" dirty="0" smtClean="0">
                <a:solidFill>
                  <a:srgbClr val="D99694"/>
                </a:solidFill>
              </a:rPr>
              <a:t>ou</a:t>
            </a:r>
            <a:r>
              <a:rPr lang="en-US" sz="2800" b="1" i="1" dirty="0" smtClean="0">
                <a:solidFill>
                  <a:srgbClr val="D99694"/>
                </a:solidFill>
              </a:rPr>
              <a:t>r sin(s) separate us from God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i="1" dirty="0" smtClean="0">
                <a:solidFill>
                  <a:srgbClr val="95B3D7"/>
                </a:solidFill>
              </a:rPr>
              <a:t>fellowship with Him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rgbClr val="D99694"/>
                </a:solidFill>
              </a:rPr>
              <a:t>is lost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peace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is replaced by </a:t>
            </a:r>
            <a:r>
              <a:rPr lang="en-US" sz="2800" b="1" i="1" dirty="0" smtClean="0">
                <a:solidFill>
                  <a:srgbClr val="D99694"/>
                </a:solidFill>
              </a:rPr>
              <a:t>strife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rgbClr val="D99694"/>
                </a:solidFill>
              </a:rPr>
              <a:t>conflict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cp. Gen.3:15-19</a:t>
            </a:r>
            <a:r>
              <a:rPr lang="en-US" sz="2800" b="1" dirty="0" smtClean="0">
                <a:solidFill>
                  <a:schemeClr val="bg1"/>
                </a:solidFill>
              </a:rPr>
              <a:t> with </a:t>
            </a:r>
            <a:r>
              <a:rPr lang="en-US" sz="2800" b="1" u="sng" dirty="0" smtClean="0">
                <a:solidFill>
                  <a:srgbClr val="FFFF00"/>
                </a:solidFill>
              </a:rPr>
              <a:t>Jas.4:1-4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But God provided a way to </a:t>
            </a:r>
            <a:r>
              <a:rPr lang="en-US" sz="2800" b="1" dirty="0" smtClean="0">
                <a:solidFill>
                  <a:srgbClr val="95B3D7"/>
                </a:solidFill>
              </a:rPr>
              <a:t>return to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His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fellowship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</a:rPr>
              <a:t>and thus to </a:t>
            </a:r>
            <a:r>
              <a:rPr lang="en-US" sz="2800" b="1" dirty="0" smtClean="0">
                <a:solidFill>
                  <a:srgbClr val="95B3D7"/>
                </a:solidFill>
              </a:rPr>
              <a:t>His </a:t>
            </a:r>
            <a:r>
              <a:rPr lang="en-US" sz="2800" b="1" i="1" dirty="0" smtClean="0">
                <a:solidFill>
                  <a:srgbClr val="95B3D7"/>
                </a:solidFill>
              </a:rPr>
              <a:t>peace </a:t>
            </a:r>
            <a:r>
              <a:rPr lang="en-US" sz="2800" b="1" dirty="0" smtClean="0">
                <a:solidFill>
                  <a:srgbClr val="95B3D7"/>
                </a:solidFill>
              </a:rPr>
              <a:t>through Jesus Christ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Col.1:19-22</a:t>
            </a:r>
            <a:r>
              <a:rPr lang="en-US" sz="2800" b="1" dirty="0" smtClean="0">
                <a:solidFill>
                  <a:srgbClr val="FFFFFF"/>
                </a:solidFill>
              </a:rPr>
              <a:t>. 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However, this </a:t>
            </a:r>
            <a:r>
              <a:rPr lang="en-US" sz="2800" b="1" i="1" dirty="0" smtClean="0">
                <a:solidFill>
                  <a:srgbClr val="95B3D7"/>
                </a:solidFill>
              </a:rPr>
              <a:t>return to fellowship/peace </a:t>
            </a:r>
            <a:r>
              <a:rPr lang="en-US" sz="2800" b="1" dirty="0" smtClean="0">
                <a:solidFill>
                  <a:schemeClr val="bg1"/>
                </a:solidFill>
              </a:rPr>
              <a:t>has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requirements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C3D69B"/>
                </a:solidFill>
              </a:rPr>
              <a:t>We must be </a:t>
            </a:r>
            <a:r>
              <a:rPr lang="en-US" sz="2800" b="1" i="1" dirty="0" smtClean="0">
                <a:solidFill>
                  <a:srgbClr val="C3D69B"/>
                </a:solidFill>
              </a:rPr>
              <a:t>reconciled through death</a:t>
            </a:r>
            <a:r>
              <a:rPr lang="en-US" sz="2800" b="1" dirty="0" smtClean="0">
                <a:solidFill>
                  <a:srgbClr val="C3D69B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v.22</a:t>
            </a:r>
            <a:r>
              <a:rPr lang="en-US" sz="2800" b="1" dirty="0" smtClean="0">
                <a:solidFill>
                  <a:srgbClr val="FFFFFF"/>
                </a:solidFill>
              </a:rPr>
              <a:t>;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</a:rPr>
              <a:t>Rom.6:3-4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C3D69B"/>
                </a:solidFill>
              </a:rPr>
              <a:t>We must </a:t>
            </a:r>
            <a:r>
              <a:rPr lang="en-US" sz="2800" b="1" i="1" dirty="0" smtClean="0">
                <a:solidFill>
                  <a:srgbClr val="C3D69B"/>
                </a:solidFill>
              </a:rPr>
              <a:t>continue in faith firmly </a:t>
            </a:r>
            <a:r>
              <a:rPr lang="en-US" sz="2800" b="1" dirty="0" smtClean="0">
                <a:solidFill>
                  <a:srgbClr val="C3D69B"/>
                </a:solidFill>
              </a:rPr>
              <a:t>and s</a:t>
            </a:r>
            <a:r>
              <a:rPr lang="en-US" sz="2800" b="1" i="1" dirty="0" smtClean="0">
                <a:solidFill>
                  <a:srgbClr val="C3D69B"/>
                </a:solidFill>
              </a:rPr>
              <a:t>teadfastly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v.23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God- the Father, the Son/Savior, and Holy Spirit/Revealer, have done their part, and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when we do 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our part </a:t>
            </a:r>
            <a:r>
              <a:rPr lang="en-US" sz="2800" b="1" dirty="0" smtClean="0">
                <a:solidFill>
                  <a:schemeClr val="bg1"/>
                </a:solidFill>
              </a:rPr>
              <a:t>(as in </a:t>
            </a:r>
            <a:r>
              <a:rPr lang="en-US" sz="2800" b="1" u="sng" dirty="0" smtClean="0">
                <a:solidFill>
                  <a:srgbClr val="FFFF00"/>
                </a:solidFill>
              </a:rPr>
              <a:t>Col.1:22b-23</a:t>
            </a:r>
            <a:r>
              <a:rPr lang="en-US" sz="2800" b="1" dirty="0" smtClean="0">
                <a:solidFill>
                  <a:schemeClr val="bg1"/>
                </a:solidFill>
              </a:rPr>
              <a:t>),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fellowship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 God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is reestablished</a:t>
            </a:r>
            <a:r>
              <a:rPr lang="en-US" sz="2800" b="1" dirty="0" smtClean="0">
                <a:solidFill>
                  <a:schemeClr val="bg1"/>
                </a:solidFill>
              </a:rPr>
              <a:t>, and the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peace of God </a:t>
            </a:r>
            <a:r>
              <a:rPr lang="en-US" sz="2800" b="1" dirty="0" smtClean="0">
                <a:solidFill>
                  <a:srgbClr val="95B3D7"/>
                </a:solidFill>
              </a:rPr>
              <a:t>prevails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Col.1:20</a:t>
            </a:r>
            <a:r>
              <a:rPr lang="en-US" sz="2800" b="1" dirty="0" smtClean="0">
                <a:solidFill>
                  <a:schemeClr val="bg1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2Cor.13:11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597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146"/>
            <a:ext cx="9144000" cy="74216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FF"/>
                </a:solidFill>
              </a:rPr>
              <a:t>Peace </a:t>
            </a:r>
            <a:r>
              <a:rPr lang="en-US" sz="3800" b="1" i="1" u="sng" dirty="0" smtClean="0">
                <a:solidFill>
                  <a:srgbClr val="FFFFFF"/>
                </a:solidFill>
              </a:rPr>
              <a:t>with God</a:t>
            </a:r>
            <a:r>
              <a:rPr lang="en-US" sz="3800" b="1" i="1" dirty="0" smtClean="0">
                <a:solidFill>
                  <a:srgbClr val="FFFFFF"/>
                </a:solidFill>
              </a:rPr>
              <a:t>: </a:t>
            </a:r>
            <a:r>
              <a:rPr lang="en-US" sz="3800" b="1" dirty="0" smtClean="0">
                <a:solidFill>
                  <a:srgbClr val="FFFFFF"/>
                </a:solidFill>
              </a:rPr>
              <a:t>The Most Important Peace</a:t>
            </a:r>
            <a:endParaRPr lang="en-US" sz="38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77" y="890265"/>
            <a:ext cx="8617289" cy="5828260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Now, if you </a:t>
            </a:r>
            <a:r>
              <a:rPr lang="en-US" sz="2800" b="1" i="1" dirty="0" smtClean="0">
                <a:solidFill>
                  <a:schemeClr val="bg1"/>
                </a:solidFill>
              </a:rPr>
              <a:t>as a Christian, </a:t>
            </a:r>
            <a:r>
              <a:rPr lang="en-US" sz="2800" b="1" dirty="0" smtClean="0">
                <a:solidFill>
                  <a:schemeClr val="bg1"/>
                </a:solidFill>
              </a:rPr>
              <a:t>are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bg1"/>
                </a:solidFill>
              </a:rPr>
              <a:t> enjoying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peace of God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(and many are definitely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bg1"/>
                </a:solidFill>
              </a:rPr>
              <a:t>), why is that?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u="sng" dirty="0" smtClean="0">
                <a:solidFill>
                  <a:srgbClr val="FFFF00"/>
                </a:solidFill>
              </a:rPr>
              <a:t>Jas.4:1-4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provides the answer: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Our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pleasures </a:t>
            </a:r>
            <a:r>
              <a:rPr lang="en-US" sz="2800" b="1" dirty="0" smtClean="0">
                <a:solidFill>
                  <a:schemeClr val="bg1"/>
                </a:solidFill>
              </a:rPr>
              <a:t>produce </a:t>
            </a:r>
            <a:r>
              <a:rPr lang="en-US" sz="2800" b="1" i="1" dirty="0" smtClean="0">
                <a:solidFill>
                  <a:srgbClr val="D99694"/>
                </a:solidFill>
              </a:rPr>
              <a:t>quarrels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rgbClr val="D99694"/>
                </a:solidFill>
              </a:rPr>
              <a:t>conflict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v.1</a:t>
            </a:r>
            <a:r>
              <a:rPr lang="en-US" sz="2800" b="1" dirty="0" smtClean="0">
                <a:solidFill>
                  <a:schemeClr val="bg1"/>
                </a:solidFill>
              </a:rPr>
              <a:t>.  Why?  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Precisely because these </a:t>
            </a:r>
            <a:r>
              <a:rPr lang="en-US" sz="2800" b="1" i="1" dirty="0" smtClean="0">
                <a:solidFill>
                  <a:srgbClr val="D99694"/>
                </a:solidFill>
              </a:rPr>
              <a:t>pleasure sources </a:t>
            </a:r>
            <a:r>
              <a:rPr lang="en-US" sz="2800" b="1" dirty="0" smtClean="0">
                <a:solidFill>
                  <a:srgbClr val="D99694"/>
                </a:solidFill>
              </a:rPr>
              <a:t>are ours rather than </a:t>
            </a:r>
            <a:r>
              <a:rPr lang="en-US" sz="2800" b="1" dirty="0" smtClean="0">
                <a:solidFill>
                  <a:srgbClr val="95B3D7"/>
                </a:solidFill>
              </a:rPr>
              <a:t>God’s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v.2</a:t>
            </a:r>
            <a:r>
              <a:rPr lang="en-US" sz="2800" b="1" dirty="0" smtClean="0">
                <a:solidFill>
                  <a:schemeClr val="bg1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cf. Eph.5:10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Therefore: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Our </a:t>
            </a:r>
            <a:r>
              <a:rPr lang="en-US" sz="2800" b="1" i="1" dirty="0" smtClean="0">
                <a:solidFill>
                  <a:srgbClr val="D99694"/>
                </a:solidFill>
              </a:rPr>
              <a:t>prayers are denied </a:t>
            </a:r>
            <a:r>
              <a:rPr lang="en-US" sz="2800" b="1" dirty="0" smtClean="0">
                <a:solidFill>
                  <a:schemeClr val="bg1"/>
                </a:solidFill>
              </a:rPr>
              <a:t>(we’ve </a:t>
            </a:r>
            <a:r>
              <a:rPr lang="en-US" sz="2800" b="1" dirty="0" smtClean="0">
                <a:solidFill>
                  <a:srgbClr val="D99694"/>
                </a:solidFill>
              </a:rPr>
              <a:t>broken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fellowship with God</a:t>
            </a:r>
            <a:r>
              <a:rPr lang="en-US" sz="2800" b="1" dirty="0" smtClean="0">
                <a:solidFill>
                  <a:schemeClr val="bg1"/>
                </a:solidFill>
              </a:rPr>
              <a:t>), </a:t>
            </a:r>
            <a:r>
              <a:rPr lang="en-US" sz="2800" b="1" u="sng" dirty="0" smtClean="0">
                <a:solidFill>
                  <a:srgbClr val="FFFF00"/>
                </a:solidFill>
              </a:rPr>
              <a:t>v.3</a:t>
            </a:r>
            <a:r>
              <a:rPr lang="en-US" sz="2800" b="1" dirty="0" smtClean="0">
                <a:solidFill>
                  <a:schemeClr val="bg1"/>
                </a:solidFill>
              </a:rPr>
              <a:t>;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</a:rPr>
              <a:t>cf. 1Pet.3:12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friendship/fellowship with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God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dirty="0" smtClean="0">
                <a:solidFill>
                  <a:srgbClr val="95B3D7"/>
                </a:solidFill>
              </a:rPr>
              <a:t>His </a:t>
            </a:r>
            <a:r>
              <a:rPr lang="en-US" sz="2800" b="1" i="1" dirty="0" smtClean="0">
                <a:solidFill>
                  <a:srgbClr val="95B3D7"/>
                </a:solidFill>
              </a:rPr>
              <a:t>peace </a:t>
            </a:r>
            <a:r>
              <a:rPr lang="en-US" sz="2800" b="1" dirty="0" smtClean="0">
                <a:solidFill>
                  <a:schemeClr val="bg1"/>
                </a:solidFill>
              </a:rPr>
              <a:t>is replaced with </a:t>
            </a:r>
            <a:r>
              <a:rPr lang="en-US" sz="2800" b="1" i="1" dirty="0" smtClean="0">
                <a:solidFill>
                  <a:srgbClr val="D99694"/>
                </a:solidFill>
              </a:rPr>
              <a:t>enmity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rgbClr val="D99694"/>
                </a:solidFill>
              </a:rPr>
              <a:t>hostility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v.4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709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146"/>
            <a:ext cx="9144000" cy="74216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FFFF"/>
                </a:solidFill>
              </a:rPr>
              <a:t>Peace </a:t>
            </a:r>
            <a:r>
              <a:rPr lang="en-US" sz="3800" b="1" i="1" u="sng" dirty="0" smtClean="0">
                <a:solidFill>
                  <a:srgbClr val="FFFFFF"/>
                </a:solidFill>
              </a:rPr>
              <a:t>with God</a:t>
            </a:r>
            <a:r>
              <a:rPr lang="en-US" sz="3800" b="1" i="1" dirty="0" smtClean="0">
                <a:solidFill>
                  <a:srgbClr val="FFFFFF"/>
                </a:solidFill>
              </a:rPr>
              <a:t>: </a:t>
            </a:r>
            <a:r>
              <a:rPr lang="en-US" sz="3800" b="1" dirty="0" smtClean="0">
                <a:solidFill>
                  <a:srgbClr val="FFFFFF"/>
                </a:solidFill>
              </a:rPr>
              <a:t>The Most Important Peace</a:t>
            </a:r>
            <a:endParaRPr lang="en-US" sz="3800" b="1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477" y="890265"/>
            <a:ext cx="8617289" cy="582826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Conclusions: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Many Christians are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 peace </a:t>
            </a:r>
            <a:r>
              <a:rPr lang="en-US" sz="2800" b="1" dirty="0" smtClean="0">
                <a:solidFill>
                  <a:schemeClr val="bg1"/>
                </a:solidFill>
              </a:rPr>
              <a:t>because they are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 God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due to the fact that: 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They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aren’t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 peace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with His commands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They </a:t>
            </a:r>
            <a:r>
              <a:rPr lang="en-US" sz="2800" b="1" dirty="0" smtClean="0">
                <a:solidFill>
                  <a:srgbClr val="D99694"/>
                </a:solidFill>
              </a:rPr>
              <a:t>aren’t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rgbClr val="95B3D7"/>
                </a:solidFill>
              </a:rPr>
              <a:t>at peace </a:t>
            </a:r>
            <a:r>
              <a:rPr lang="en-US" sz="2800" b="1" dirty="0" smtClean="0">
                <a:solidFill>
                  <a:srgbClr val="D99694"/>
                </a:solidFill>
              </a:rPr>
              <a:t>with His lifestyle requirements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They, therefore, </a:t>
            </a:r>
            <a:r>
              <a:rPr lang="en-US" sz="2800" b="1" dirty="0" smtClean="0">
                <a:solidFill>
                  <a:srgbClr val="D99694"/>
                </a:solidFill>
              </a:rPr>
              <a:t>aren’t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smtClean="0">
                <a:solidFill>
                  <a:srgbClr val="95B3D7"/>
                </a:solidFill>
              </a:rPr>
              <a:t>at peace </a:t>
            </a:r>
            <a:r>
              <a:rPr lang="en-US" sz="2800" b="1" dirty="0" smtClean="0">
                <a:solidFill>
                  <a:srgbClr val="D99694"/>
                </a:solidFill>
              </a:rPr>
              <a:t>with their own eternal destiny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Why not?  They </a:t>
            </a:r>
            <a:r>
              <a:rPr lang="en-US" sz="2800" b="1" dirty="0" smtClean="0">
                <a:solidFill>
                  <a:srgbClr val="D99694"/>
                </a:solidFill>
              </a:rPr>
              <a:t>don’t trust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That </a:t>
            </a:r>
            <a:r>
              <a:rPr lang="en-US" sz="2800" b="1" dirty="0" smtClean="0">
                <a:solidFill>
                  <a:srgbClr val="95B3D7"/>
                </a:solidFill>
              </a:rPr>
              <a:t>God knows mo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rgbClr val="D99694"/>
                </a:solidFill>
              </a:rPr>
              <a:t>than they do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That </a:t>
            </a:r>
            <a:r>
              <a:rPr lang="en-US" sz="2800" b="1" dirty="0" smtClean="0">
                <a:solidFill>
                  <a:srgbClr val="95B3D7"/>
                </a:solidFill>
              </a:rPr>
              <a:t>God knows what’s </a:t>
            </a:r>
            <a:r>
              <a:rPr lang="en-US" sz="2800" b="1" i="1" dirty="0" smtClean="0">
                <a:solidFill>
                  <a:srgbClr val="95B3D7"/>
                </a:solidFill>
              </a:rPr>
              <a:t>best for them </a:t>
            </a:r>
            <a:r>
              <a:rPr lang="en-US" sz="2800" b="1" dirty="0" smtClean="0">
                <a:solidFill>
                  <a:srgbClr val="D99694"/>
                </a:solidFill>
              </a:rPr>
              <a:t>better than they do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In </a:t>
            </a:r>
            <a:r>
              <a:rPr lang="en-US" sz="2800" b="1" dirty="0" smtClean="0">
                <a:solidFill>
                  <a:srgbClr val="95B3D7"/>
                </a:solidFill>
              </a:rPr>
              <a:t>God’s grace and promises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but in their own </a:t>
            </a:r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goodness</a:t>
            </a:r>
            <a:r>
              <a:rPr lang="en-US" sz="2800" b="1" i="1" dirty="0" smtClean="0">
                <a:solidFill>
                  <a:schemeClr val="bg1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Jas.4:5-10</a:t>
            </a:r>
            <a:r>
              <a:rPr lang="en-US" sz="2800" b="1" dirty="0" smtClean="0">
                <a:solidFill>
                  <a:schemeClr val="bg1"/>
                </a:solidFill>
              </a:rPr>
              <a:t>.  Fellowship with God = Peace! </a:t>
            </a:r>
            <a:r>
              <a:rPr lang="en-US" sz="2800" b="1" u="sng" dirty="0" smtClean="0">
                <a:solidFill>
                  <a:srgbClr val="FFFF00"/>
                </a:solidFill>
              </a:rPr>
              <a:t>Lk.7:50</a:t>
            </a:r>
            <a:r>
              <a:rPr lang="en-US" sz="2800" b="1" dirty="0" smtClean="0">
                <a:solidFill>
                  <a:srgbClr val="FFFF00"/>
                </a:solidFill>
              </a:rPr>
              <a:t>  </a:t>
            </a:r>
            <a:r>
              <a:rPr lang="en-US" sz="2800" b="1" u="sng" dirty="0" smtClean="0">
                <a:solidFill>
                  <a:srgbClr val="FFFF00"/>
                </a:solidFill>
              </a:rPr>
              <a:t>Rom.8:6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4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58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958</Words>
  <Application>Microsoft Macintosh PowerPoint</Application>
  <PresentationFormat>On-screen Show (4:3)</PresentationFormat>
  <Paragraphs>55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Peace with God: The Most Important Peace</vt:lpstr>
      <vt:lpstr>Peace with God: The Most Important Peace</vt:lpstr>
      <vt:lpstr>Peace with God: The Most Important Peace</vt:lpstr>
      <vt:lpstr>Peace with God: The Most Important Peace</vt:lpstr>
      <vt:lpstr>Peace with God: The Most Important Peace</vt:lpstr>
      <vt:lpstr>Peace with God: The Most Important Peace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27</cp:revision>
  <dcterms:created xsi:type="dcterms:W3CDTF">2024-02-01T21:57:05Z</dcterms:created>
  <dcterms:modified xsi:type="dcterms:W3CDTF">2024-02-06T03:57:11Z</dcterms:modified>
</cp:coreProperties>
</file>