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5D"/>
    <a:srgbClr val="012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94" autoAdjust="0"/>
  </p:normalViewPr>
  <p:slideViewPr>
    <p:cSldViewPr snapToGrid="0" snapToObjects="1">
      <p:cViewPr varScale="1">
        <p:scale>
          <a:sx n="108" d="100"/>
          <a:sy n="108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67A17-8B43-8A44-80A1-19C1A74C05E6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9015-416B-E147-8C7D-20C6F96E9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8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from </a:t>
            </a:r>
            <a:r>
              <a:rPr lang="en-US" b="1" u="sng" baseline="0" dirty="0" smtClean="0"/>
              <a:t>Ex.3:5-6</a:t>
            </a:r>
            <a:r>
              <a:rPr lang="en-US" b="1" u="none" baseline="0" dirty="0" smtClean="0"/>
              <a:t>, </a:t>
            </a:r>
            <a:r>
              <a:rPr lang="en-US" b="1" i="1" u="none" baseline="0" dirty="0" smtClean="0"/>
              <a:t>“Do not come near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for the place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is holy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Moses hid his face, for he was afraid to look” ; </a:t>
            </a:r>
            <a:r>
              <a:rPr lang="en-US" b="1" i="0" u="none" baseline="0" dirty="0" smtClean="0"/>
              <a:t> </a:t>
            </a:r>
            <a:r>
              <a:rPr lang="en-US" b="1" i="0" u="sng" baseline="0" dirty="0" smtClean="0"/>
              <a:t>Ex.19:10-11</a:t>
            </a:r>
            <a:r>
              <a:rPr lang="en-US" b="0" i="0" u="none" baseline="0" dirty="0" smtClean="0"/>
              <a:t>, </a:t>
            </a:r>
            <a:r>
              <a:rPr lang="en-US" b="1" i="1" u="none" baseline="0" dirty="0" smtClean="0"/>
              <a:t>“consecrate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wash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</a:t>
            </a:r>
            <a:r>
              <a:rPr lang="en-US" b="1" i="0" u="none" baseline="0" dirty="0" smtClean="0"/>
              <a:t>(to prepare); </a:t>
            </a:r>
            <a:r>
              <a:rPr lang="en-US" b="1" i="0" u="sng" baseline="0" dirty="0" smtClean="0"/>
              <a:t>Ex.19:12-15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“set bounds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do not touch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shall be put to death” ; </a:t>
            </a:r>
            <a:r>
              <a:rPr lang="en-US" b="1" i="0" u="sng" baseline="0" dirty="0" smtClean="0"/>
              <a:t>Ex.19:16-19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awesome sights </a:t>
            </a:r>
            <a:r>
              <a:rPr lang="en-US" b="1" i="0" u="none" baseline="0" dirty="0" smtClean="0"/>
              <a:t>and </a:t>
            </a:r>
            <a:r>
              <a:rPr lang="en-US" b="1" i="1" u="none" baseline="0" dirty="0" smtClean="0"/>
              <a:t>sounds, </a:t>
            </a:r>
            <a:r>
              <a:rPr lang="en-US" b="1" i="0" u="none" baseline="0" dirty="0" smtClean="0"/>
              <a:t>but the people could not </a:t>
            </a:r>
            <a:r>
              <a:rPr lang="en-US" b="1" i="1" u="none" baseline="0" dirty="0" smtClean="0"/>
              <a:t>go near </a:t>
            </a:r>
            <a:r>
              <a:rPr lang="en-US" b="1" i="0" u="none" baseline="0" dirty="0" smtClean="0"/>
              <a:t>or </a:t>
            </a:r>
            <a:r>
              <a:rPr lang="en-US" b="1" i="1" u="none" baseline="0" dirty="0" smtClean="0"/>
              <a:t>see; </a:t>
            </a:r>
            <a:r>
              <a:rPr lang="en-US" b="1" i="0" u="sng" baseline="0" dirty="0" smtClean="0"/>
              <a:t>2Chron.6:1-3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“Lord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would dwell in thick cloud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I have built for Thee a lofty house” ; </a:t>
            </a:r>
            <a:r>
              <a:rPr lang="en-US" b="1" i="0" u="sng" baseline="0" dirty="0" smtClean="0"/>
              <a:t>2Chron.6:13-14</a:t>
            </a:r>
            <a:r>
              <a:rPr lang="en-US" b="1" i="0" u="none" baseline="0" dirty="0" smtClean="0"/>
              <a:t>, Solomon prayed, </a:t>
            </a:r>
            <a:r>
              <a:rPr lang="en-US" b="1" i="1" u="none" baseline="0" dirty="0" smtClean="0"/>
              <a:t>“no God like Thee in heaven or on earth...” ; </a:t>
            </a:r>
            <a:r>
              <a:rPr lang="en-US" b="1" i="0" u="sng" baseline="0" dirty="0" smtClean="0"/>
              <a:t>2Chron.6:18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“will God dwell with mankind on the earth? Heaven and the highest heaven cannot contain Thee, how much less this house I have built.”  </a:t>
            </a:r>
            <a:r>
              <a:rPr lang="en-US" b="1" i="0" u="sng" baseline="0" dirty="0" smtClean="0"/>
              <a:t>2Chron.7:1-3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“when Solomon finished praying, fire came down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consumed the burnt offering and the sacrifices; and the glory of the Lord filled the house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priests could not enter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because the glory of the Lord filled the Lord’s house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all the sons of Israel, seeing the fire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and the glory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bowed down on the pavement with their faces to the ground, and they worshipped and gave praise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” </a:t>
            </a:r>
            <a:r>
              <a:rPr lang="en-US" b="1" i="0" u="none" baseline="0" dirty="0" smtClean="0"/>
              <a:t> </a:t>
            </a:r>
            <a:r>
              <a:rPr lang="en-US" b="1" i="0" u="sng" baseline="0" dirty="0" smtClean="0"/>
              <a:t>Luke 9:19-22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“Elijah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one of the prophets has risen again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the Christ of God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the Son of Man must suffer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be rejected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and be killed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and be raised up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”  </a:t>
            </a:r>
            <a:r>
              <a:rPr lang="en-US" b="1" i="0" u="sng" baseline="0" dirty="0" smtClean="0"/>
              <a:t>Luke 9:28-26</a:t>
            </a:r>
            <a:r>
              <a:rPr lang="en-US" b="1" i="0" u="none" baseline="0" dirty="0" smtClean="0"/>
              <a:t>, </a:t>
            </a:r>
            <a:r>
              <a:rPr lang="en-US" b="1" i="1" u="none" baseline="0" dirty="0" smtClean="0"/>
              <a:t>“face became different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clothing became white and gleaming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two men were talking with Him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. Moses and Elijah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appearing in glory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were speaking of </a:t>
            </a:r>
            <a:r>
              <a:rPr lang="en-US" b="1" i="1" u="sng" baseline="0" dirty="0" smtClean="0"/>
              <a:t>His departure</a:t>
            </a:r>
            <a:r>
              <a:rPr lang="en-US" b="1" i="1" u="none" baseline="0" dirty="0" smtClean="0"/>
              <a:t> which he was about to accomplish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they saw His glory...and the two men standing with Him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</a:t>
            </a:r>
            <a:r>
              <a:rPr lang="en-US" b="1" i="0" u="none" baseline="0" dirty="0" smtClean="0"/>
              <a:t>(Peter’s proposal to build three tabernacles)</a:t>
            </a:r>
            <a:r>
              <a:rPr lang="mr-IN" b="1" i="0" u="none" baseline="0" dirty="0" smtClean="0"/>
              <a:t>…</a:t>
            </a:r>
            <a:r>
              <a:rPr lang="en-US" b="1" i="1" u="none" baseline="0" dirty="0" smtClean="0"/>
              <a:t> a cloud formed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overshadowed them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afraid as they entered the cloud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‘This is My Son, My Chosen One; listen to Him!’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they kept silent.”  </a:t>
            </a:r>
            <a:r>
              <a:rPr lang="en-US" b="1" i="0" u="sng" baseline="0" dirty="0" smtClean="0"/>
              <a:t>Luke 5:8</a:t>
            </a:r>
            <a:r>
              <a:rPr lang="en-US" b="1" i="0" u="none" baseline="0" dirty="0" smtClean="0"/>
              <a:t>, When Peter saw the miracle Jesus performed, he </a:t>
            </a:r>
            <a:r>
              <a:rPr lang="en-US" b="1" i="1" u="none" baseline="0" dirty="0" smtClean="0"/>
              <a:t>“fell down at Jesus’ feet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’Depart from me</a:t>
            </a:r>
            <a:r>
              <a:rPr lang="mr-IN" b="1" i="1" u="none" baseline="0" dirty="0" smtClean="0"/>
              <a:t>…</a:t>
            </a:r>
            <a:r>
              <a:rPr lang="en-US" b="1" i="1" u="none" baseline="0" dirty="0" smtClean="0"/>
              <a:t> I am a sinful man, O Lord!” 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9015-416B-E147-8C7D-20C6F96E9E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4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9015-416B-E147-8C7D-20C6F96E9E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4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9015-416B-E147-8C7D-20C6F96E9E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47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9015-416B-E147-8C7D-20C6F96E9E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4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3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2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8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2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06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8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7BA4-1CD1-1447-A077-1416ADC77163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15EE-BE28-4644-8446-F6D19CE9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1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12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0577"/>
            <a:ext cx="9144000" cy="1443325"/>
          </a:xfrm>
          <a:solidFill>
            <a:srgbClr val="00045D">
              <a:alpha val="53000"/>
            </a:srgb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36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One is always </a:t>
            </a:r>
            <a:r>
              <a:rPr lang="en-US" sz="36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in the presence </a:t>
            </a:r>
            <a:r>
              <a:rPr lang="en-US" sz="36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of an </a:t>
            </a:r>
            <a:r>
              <a:rPr lang="en-US" sz="3600" b="1" i="1" dirty="0" smtClean="0">
                <a:ln w="3175">
                  <a:solidFill>
                    <a:srgbClr val="00045D"/>
                  </a:solidFill>
                </a:ln>
                <a:solidFill>
                  <a:srgbClr val="FFFF00"/>
                </a:solidFill>
              </a:rPr>
              <a:t>omniscient</a:t>
            </a:r>
            <a:r>
              <a:rPr lang="en-US" sz="36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and </a:t>
            </a:r>
            <a:r>
              <a:rPr lang="en-US" sz="3600" b="1" i="1" dirty="0" smtClean="0">
                <a:ln w="3175">
                  <a:solidFill>
                    <a:srgbClr val="00045D"/>
                  </a:solidFill>
                </a:ln>
                <a:solidFill>
                  <a:srgbClr val="FFFF00"/>
                </a:solidFill>
              </a:rPr>
              <a:t>omnipresent</a:t>
            </a:r>
            <a:r>
              <a:rPr lang="en-US" sz="36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God, </a:t>
            </a:r>
            <a:r>
              <a:rPr lang="en-US" sz="3600" b="1" u="sng" dirty="0" smtClean="0">
                <a:ln w="3175">
                  <a:solidFill>
                    <a:srgbClr val="00045D"/>
                  </a:solidFill>
                </a:ln>
                <a:solidFill>
                  <a:srgbClr val="FFFF00"/>
                </a:solidFill>
              </a:rPr>
              <a:t>Psalm 139:1-12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540" y="3509675"/>
            <a:ext cx="7125881" cy="3204025"/>
          </a:xfrm>
          <a:solidFill>
            <a:srgbClr val="800000">
              <a:alpha val="56000"/>
            </a:srgbClr>
          </a:solidFill>
          <a:effectLst>
            <a:softEdge rad="76200"/>
          </a:effectLst>
        </p:spPr>
        <p:txBody>
          <a:bodyPr anchor="t"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But let’s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read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about some folks who were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specifically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in the presence of God</a:t>
            </a:r>
            <a:r>
              <a:rPr lang="mr-IN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…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Ex.3:5-6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19: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9-25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2Chron.6:1 </a:t>
            </a:r>
            <a:r>
              <a:rPr lang="mr-IN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–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7:1a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7:1b-3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Luke 9: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18</a:t>
            </a:r>
            <a:r>
              <a:rPr lang="mr-IN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–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36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Luke 5:1-11</a:t>
            </a:r>
            <a:endParaRPr lang="en-US" b="1" u="sng" dirty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88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0577"/>
            <a:ext cx="9144000" cy="1443325"/>
          </a:xfrm>
          <a:solidFill>
            <a:srgbClr val="00045D">
              <a:alpha val="53000"/>
            </a:srgb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What are we to glean from all of this?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95" y="2929351"/>
            <a:ext cx="8642777" cy="3928649"/>
          </a:xfrm>
          <a:solidFill>
            <a:srgbClr val="800000">
              <a:alpha val="56000"/>
            </a:srgbClr>
          </a:solidFill>
          <a:effectLst>
            <a:softEdge rad="76200"/>
          </a:effectLst>
        </p:spPr>
        <p:txBody>
          <a:bodyPr anchor="ctr">
            <a:normAutofit fontScale="92500" lnSpcReduction="20000"/>
          </a:bodyPr>
          <a:lstStyle/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Our God is awesome God of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stunning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glory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infinite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power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!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Being in His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specific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presence is awe-inspiring, spectacular... and terrifying!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It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has and should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evoke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gratitude,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praise, fear, extreme humility,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genuine worship. 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Though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means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methods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of worshipping Him have changed,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Heb.7:12; 8:13; 9:1ff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...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God hasn’t, doesn’t, and won’t,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Mal.3:6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Heb.13:8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. 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3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0577"/>
            <a:ext cx="9144000" cy="1443325"/>
          </a:xfrm>
          <a:solidFill>
            <a:srgbClr val="00045D">
              <a:alpha val="53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2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Should we then be </a:t>
            </a:r>
            <a:r>
              <a:rPr lang="en-US" sz="32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afraid/terrified </a:t>
            </a:r>
            <a:r>
              <a:rPr lang="en-US" sz="32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when </a:t>
            </a:r>
            <a:r>
              <a:rPr lang="en-US" sz="3200" b="1" u="sng" dirty="0" smtClean="0">
                <a:ln w="3175">
                  <a:solidFill>
                    <a:srgbClr val="00045D"/>
                  </a:solidFill>
                </a:ln>
                <a:solidFill>
                  <a:srgbClr val="FFFF00"/>
                </a:solidFill>
              </a:rPr>
              <a:t>we</a:t>
            </a:r>
            <a:r>
              <a:rPr lang="en-US" sz="32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 are in God’s presence for </a:t>
            </a:r>
            <a:r>
              <a:rPr lang="en-US" sz="32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worship, praise, </a:t>
            </a:r>
            <a:r>
              <a:rPr lang="en-US" sz="32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and </a:t>
            </a:r>
            <a:r>
              <a:rPr lang="en-US" sz="32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prayer?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418" y="2930897"/>
            <a:ext cx="8725090" cy="3928649"/>
          </a:xfrm>
          <a:solidFill>
            <a:srgbClr val="800000">
              <a:alpha val="56000"/>
            </a:srgbClr>
          </a:solidFill>
          <a:effectLst>
            <a:softEdge rad="76200"/>
          </a:effectLst>
        </p:spPr>
        <p:txBody>
          <a:bodyPr anchor="ctr"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No, because...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We have a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sympathetic High Priest,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Heb.4:14-16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And through Him/His blood, we have been granted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confidence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to enter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holy place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Heb.10:19-25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UNLESS we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trample Him under foot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regard as unclean His sanctifying blood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by continuing in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willful sin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Heb.10:26-29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THEN we should be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afraid/terrified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Heb.10:30-31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89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0577"/>
            <a:ext cx="9144000" cy="1443325"/>
          </a:xfrm>
          <a:solidFill>
            <a:srgbClr val="00045D">
              <a:alpha val="53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60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So</a:t>
            </a:r>
            <a:r>
              <a:rPr lang="en-US" sz="6000" b="1" i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... </a:t>
            </a:r>
            <a:r>
              <a:rPr lang="en-US" sz="48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(also from </a:t>
            </a:r>
            <a:r>
              <a:rPr lang="en-US" sz="4800" b="1" u="sng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Heb.10</a:t>
            </a:r>
            <a:r>
              <a:rPr lang="en-US" sz="4800" b="1" dirty="0" smtClean="0">
                <a:ln w="3175">
                  <a:solidFill>
                    <a:srgbClr val="00045D"/>
                  </a:solidFill>
                </a:ln>
                <a:solidFill>
                  <a:schemeClr val="accent6"/>
                </a:solidFill>
              </a:rPr>
              <a:t>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418" y="2916047"/>
            <a:ext cx="8725090" cy="3696576"/>
          </a:xfrm>
          <a:solidFill>
            <a:srgbClr val="800000">
              <a:alpha val="56000"/>
            </a:srgbClr>
          </a:solidFill>
          <a:effectLst>
            <a:softEdge rad="76200"/>
          </a:effectLst>
        </p:spPr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Remember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your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enlightening,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vv.32-34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Don’t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throw away </a:t>
            </a: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your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confidence,</a:t>
            </a: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v.35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Endure</a:t>
            </a: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in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doing the will of God,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vv.36-38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All in/with/through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faith,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v.39 </a:t>
            </a:r>
            <a:r>
              <a:rPr lang="mr-IN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–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11:1ff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glow rad="50800">
                  <a:srgbClr val="00045D">
                    <a:alpha val="75000"/>
                  </a:srgbClr>
                </a:glo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But always remember </a:t>
            </a:r>
            <a:r>
              <a:rPr lang="en-US" b="1" i="1" u="sng" dirty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t</a:t>
            </a:r>
            <a:r>
              <a:rPr lang="en-US" b="1" i="1" u="sng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o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 </a:t>
            </a:r>
            <a:r>
              <a:rPr lang="en-US" b="1" i="1" u="sng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wher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you have come and </a:t>
            </a:r>
            <a:r>
              <a:rPr lang="en-US" b="1" i="1" u="sng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Who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m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you serve,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Heb.12:18-29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50800">
                    <a:srgbClr val="00045D">
                      <a:alpha val="75000"/>
                    </a:srgbClr>
                  </a:glo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2471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0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830</Words>
  <Application>Microsoft Macintosh PowerPoint</Application>
  <PresentationFormat>On-screen Show (4:3)</PresentationFormat>
  <Paragraphs>29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One is always in the presence of an omniscient and omnipresent God, Psalm 139:1-12 </vt:lpstr>
      <vt:lpstr>What are we to glean from all of this?</vt:lpstr>
      <vt:lpstr>Should we then be afraid/terrified when we are in God’s presence for worship, praise, and prayer?</vt:lpstr>
      <vt:lpstr>So... (also from Heb.10)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21</cp:revision>
  <dcterms:created xsi:type="dcterms:W3CDTF">2024-04-03T19:09:41Z</dcterms:created>
  <dcterms:modified xsi:type="dcterms:W3CDTF">2024-04-05T18:19:36Z</dcterms:modified>
</cp:coreProperties>
</file>