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752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3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6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6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2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0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8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8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2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5E5B-4206-EC48-89C6-E54BAB169B09}" type="datetimeFigureOut">
              <a:rPr lang="en-US" smtClean="0"/>
              <a:t>1/20/23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5A92-505B-9B43-9A0E-0A03FB20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52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10" y="0"/>
            <a:ext cx="9144000" cy="838371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sz="5400" b="1" dirty="0" smtClean="0">
                <a:ln/>
                <a:solidFill>
                  <a:schemeClr val="accent3"/>
                </a:solidFill>
              </a:rPr>
              <a:t>What Makes a Church Grow?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954" y="1035635"/>
            <a:ext cx="8996046" cy="582236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Four Common, but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Mistaken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Answers: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Friendliness and a Welcoming Atmosphere</a:t>
            </a: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Gal.4:16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John15:18-19; 17:14; 7:7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Fellowship and Get-Togethers</a:t>
            </a: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Acts 2:43-47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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vv.40-42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;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Mark 12:29-31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sym typeface="Wingding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/>
              </a:rPr>
              <a:t>Special Worship and Outreach Programs</a:t>
            </a: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2Thess.2:10-15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;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2Tim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.3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:13 - 4:5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sym typeface="Wingding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/>
              </a:rPr>
              <a:t>The </a:t>
            </a:r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/>
              </a:rPr>
              <a:t>Right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/>
              </a:rPr>
              <a:t>Preacher / Evangelist</a:t>
            </a: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1Cor.1:12-17; 2:1-5;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3:1-5a</a:t>
            </a:r>
            <a:endParaRPr lang="en-US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44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10" y="0"/>
            <a:ext cx="9144000" cy="838371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sz="5400" b="1" dirty="0" smtClean="0">
                <a:ln/>
                <a:solidFill>
                  <a:schemeClr val="accent3"/>
                </a:solidFill>
              </a:rPr>
              <a:t>What Makes a Church Grow?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954" y="1035635"/>
            <a:ext cx="8996046" cy="582236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Four </a:t>
            </a:r>
            <a:r>
              <a:rPr lang="en-US" b="1" i="1" dirty="0" smtClean="0">
                <a:ln/>
                <a:solidFill>
                  <a:schemeClr val="accent3"/>
                </a:solidFill>
              </a:rPr>
              <a:t>Real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Causes a Church Grows: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God, </a:t>
            </a:r>
            <a:r>
              <a:rPr lang="en-US" b="1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1Cor.3:5b-9</a:t>
            </a:r>
            <a:endParaRPr lang="en-US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u="sng" dirty="0" smtClean="0">
                <a:ln/>
                <a:solidFill>
                  <a:schemeClr val="accent3"/>
                </a:solidFill>
              </a:rPr>
              <a:t>Jas.1:5-8; 4:1-3</a:t>
            </a:r>
            <a:r>
              <a:rPr lang="en-US" sz="3200" b="1" dirty="0" smtClean="0">
                <a:ln/>
                <a:solidFill>
                  <a:schemeClr val="accent3"/>
                </a:solidFill>
              </a:rPr>
              <a:t>; </a:t>
            </a:r>
            <a:r>
              <a:rPr lang="en-US" sz="3200" b="1" u="sng" dirty="0" smtClean="0">
                <a:ln/>
                <a:solidFill>
                  <a:schemeClr val="accent3"/>
                </a:solidFill>
              </a:rPr>
              <a:t>1John 5:14</a:t>
            </a:r>
            <a:endParaRPr lang="en-US" sz="3200" b="1" u="sng" dirty="0">
              <a:ln/>
              <a:solidFill>
                <a:schemeClr val="accent3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Seed-Sowing, </a:t>
            </a:r>
            <a:r>
              <a:rPr lang="en-US" b="1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Luke 8:11</a:t>
            </a: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; </a:t>
            </a:r>
            <a:r>
              <a:rPr lang="en-US" b="1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2Tim.4:2</a:t>
            </a:r>
            <a:endParaRPr lang="en-US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 smtClean="0">
                <a:ln/>
                <a:solidFill>
                  <a:schemeClr val="accent3"/>
                </a:solidFill>
                <a:sym typeface="Wingdings"/>
              </a:rPr>
              <a:t>Instead of just </a:t>
            </a:r>
            <a:r>
              <a:rPr lang="en-US" sz="3200" b="1" i="1" dirty="0" smtClean="0">
                <a:ln/>
                <a:solidFill>
                  <a:schemeClr val="accent3"/>
                </a:solidFill>
                <a:sym typeface="Wingdings"/>
              </a:rPr>
              <a:t>seed-consuming,</a:t>
            </a:r>
            <a:r>
              <a:rPr lang="en-US" sz="3200" b="1" dirty="0" smtClean="0">
                <a:ln/>
                <a:solidFill>
                  <a:schemeClr val="accent3"/>
                </a:solidFill>
                <a:sym typeface="Wingdings"/>
              </a:rPr>
              <a:t> </a:t>
            </a:r>
            <a:r>
              <a:rPr lang="en-US" sz="3200" b="1" u="sng" dirty="0" smtClean="0">
                <a:ln/>
                <a:solidFill>
                  <a:schemeClr val="accent3"/>
                </a:solidFill>
                <a:sym typeface="Wingdings"/>
              </a:rPr>
              <a:t>Rom.1:16</a:t>
            </a:r>
            <a:endParaRPr lang="en-US" sz="3200" b="1" u="sng" dirty="0" smtClean="0">
              <a:ln/>
              <a:solidFill>
                <a:schemeClr val="accent3"/>
              </a:solidFill>
              <a:sym typeface="Wingding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sym typeface="Wingdings"/>
              </a:rPr>
              <a:t>Christians </a:t>
            </a:r>
            <a:r>
              <a:rPr lang="en-US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sym typeface="Wingdings"/>
              </a:rPr>
              <a:t>Growing, Maturing, Reproducing</a:t>
            </a:r>
            <a:endParaRPr lang="en-US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sym typeface="Wingdings"/>
            </a:endParaRP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u="sng" dirty="0" smtClean="0">
                <a:ln/>
                <a:solidFill>
                  <a:schemeClr val="accent3"/>
                </a:solidFill>
                <a:sym typeface="Wingdings"/>
              </a:rPr>
              <a:t>Eph.4:11-16</a:t>
            </a:r>
            <a:r>
              <a:rPr lang="en-US" sz="3200" b="1" dirty="0" smtClean="0">
                <a:ln/>
                <a:solidFill>
                  <a:schemeClr val="accent3"/>
                </a:solidFill>
                <a:sym typeface="Wingdings"/>
              </a:rPr>
              <a:t>; </a:t>
            </a:r>
            <a:r>
              <a:rPr lang="en-US" sz="3200" b="1" u="sng" dirty="0" smtClean="0">
                <a:ln/>
                <a:solidFill>
                  <a:schemeClr val="accent3"/>
                </a:solidFill>
                <a:sym typeface="Wingdings"/>
              </a:rPr>
              <a:t>John 15:8</a:t>
            </a:r>
            <a:r>
              <a:rPr lang="en-US" sz="3200" b="1" dirty="0" smtClean="0">
                <a:ln/>
                <a:solidFill>
                  <a:schemeClr val="accent3"/>
                </a:solidFill>
                <a:sym typeface="Wingdings"/>
              </a:rPr>
              <a:t>; </a:t>
            </a:r>
            <a:r>
              <a:rPr lang="en-US" sz="3200" b="1" u="sng" dirty="0" smtClean="0">
                <a:ln/>
                <a:solidFill>
                  <a:schemeClr val="accent3"/>
                </a:solidFill>
                <a:sym typeface="Wingdings"/>
              </a:rPr>
              <a:t>2Tim.2:2</a:t>
            </a:r>
            <a:endParaRPr lang="en-US" sz="3200" b="1" dirty="0">
              <a:ln/>
              <a:solidFill>
                <a:schemeClr val="accent3"/>
              </a:solidFill>
              <a:sym typeface="Wingdings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sym typeface="Wingdings"/>
              </a:rPr>
              <a:t>Following the </a:t>
            </a:r>
            <a:r>
              <a:rPr lang="en-US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sym typeface="Wingdings"/>
              </a:rPr>
              <a:t>Pattern </a:t>
            </a: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sym typeface="Wingdings"/>
              </a:rPr>
              <a:t>of </a:t>
            </a:r>
            <a:r>
              <a:rPr lang="en-US" b="1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sym typeface="Wingdings"/>
              </a:rPr>
              <a:t>Acts 9:31</a:t>
            </a:r>
            <a:endParaRPr lang="en-US" b="1" dirty="0" smtClean="0">
              <a:ln/>
              <a:solidFill>
                <a:schemeClr val="accent3"/>
              </a:solidFill>
              <a:sym typeface="Wingdings"/>
            </a:endParaRP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i="1" dirty="0" smtClean="0">
                <a:ln/>
                <a:solidFill>
                  <a:schemeClr val="accent3"/>
                </a:solidFill>
                <a:sym typeface="Wingdings"/>
              </a:rPr>
              <a:t>Peace, Built Up, Fear, </a:t>
            </a:r>
            <a:r>
              <a:rPr lang="en-US" sz="3200" b="1" dirty="0" smtClean="0">
                <a:ln/>
                <a:solidFill>
                  <a:schemeClr val="accent3"/>
                </a:solidFill>
                <a:sym typeface="Wingdings"/>
              </a:rPr>
              <a:t>and </a:t>
            </a:r>
            <a:r>
              <a:rPr lang="en-US" sz="3200" b="1" i="1" dirty="0" smtClean="0">
                <a:ln/>
                <a:solidFill>
                  <a:schemeClr val="accent3"/>
                </a:solidFill>
                <a:sym typeface="Wingdings"/>
              </a:rPr>
              <a:t>Comfort</a:t>
            </a:r>
            <a:endParaRPr lang="en-US" sz="3200" b="1" i="1" dirty="0" smtClean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7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21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214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What Makes a Church Grow?</vt:lpstr>
      <vt:lpstr>What Makes a Church Grow?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11</cp:revision>
  <dcterms:created xsi:type="dcterms:W3CDTF">2023-01-20T21:18:41Z</dcterms:created>
  <dcterms:modified xsi:type="dcterms:W3CDTF">2023-01-20T22:58:14Z</dcterms:modified>
</cp:coreProperties>
</file>