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74" autoAdjust="0"/>
  </p:normalViewPr>
  <p:slideViewPr>
    <p:cSldViewPr snapToGrid="0" snapToObjects="1">
      <p:cViewPr>
        <p:scale>
          <a:sx n="112" d="100"/>
          <a:sy n="112" d="100"/>
        </p:scale>
        <p:origin x="-1432" y="-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00B1-4CDE-A14F-9AEE-6359D7C65C06}" type="datetimeFigureOut">
              <a:rPr lang="en-US" smtClean="0"/>
              <a:t>5/20/23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40C75-2496-FF41-988E-4ADF15A39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107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00B1-4CDE-A14F-9AEE-6359D7C65C06}" type="datetimeFigureOut">
              <a:rPr lang="en-US" smtClean="0"/>
              <a:t>5/20/23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40C75-2496-FF41-988E-4ADF15A39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09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00B1-4CDE-A14F-9AEE-6359D7C65C06}" type="datetimeFigureOut">
              <a:rPr lang="en-US" smtClean="0"/>
              <a:t>5/20/23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40C75-2496-FF41-988E-4ADF15A39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60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00B1-4CDE-A14F-9AEE-6359D7C65C06}" type="datetimeFigureOut">
              <a:rPr lang="en-US" smtClean="0"/>
              <a:t>5/20/23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40C75-2496-FF41-988E-4ADF15A39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45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00B1-4CDE-A14F-9AEE-6359D7C65C06}" type="datetimeFigureOut">
              <a:rPr lang="en-US" smtClean="0"/>
              <a:t>5/20/23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40C75-2496-FF41-988E-4ADF15A39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77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00B1-4CDE-A14F-9AEE-6359D7C65C06}" type="datetimeFigureOut">
              <a:rPr lang="en-US" smtClean="0"/>
              <a:t>5/20/23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40C75-2496-FF41-988E-4ADF15A39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513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00B1-4CDE-A14F-9AEE-6359D7C65C06}" type="datetimeFigureOut">
              <a:rPr lang="en-US" smtClean="0"/>
              <a:t>5/20/23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40C75-2496-FF41-988E-4ADF15A39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510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00B1-4CDE-A14F-9AEE-6359D7C65C06}" type="datetimeFigureOut">
              <a:rPr lang="en-US" smtClean="0"/>
              <a:t>5/20/23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40C75-2496-FF41-988E-4ADF15A39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778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00B1-4CDE-A14F-9AEE-6359D7C65C06}" type="datetimeFigureOut">
              <a:rPr lang="en-US" smtClean="0"/>
              <a:t>5/20/23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40C75-2496-FF41-988E-4ADF15A39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42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00B1-4CDE-A14F-9AEE-6359D7C65C06}" type="datetimeFigureOut">
              <a:rPr lang="en-US" smtClean="0"/>
              <a:t>5/20/23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40C75-2496-FF41-988E-4ADF15A39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37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00B1-4CDE-A14F-9AEE-6359D7C65C06}" type="datetimeFigureOut">
              <a:rPr lang="en-US" smtClean="0"/>
              <a:t>5/20/23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40C75-2496-FF41-988E-4ADF15A39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816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400B1-4CDE-A14F-9AEE-6359D7C65C06}" type="datetimeFigureOut">
              <a:rPr lang="en-US" smtClean="0"/>
              <a:t>5/20/23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40C75-2496-FF41-988E-4ADF15A39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82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998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xmlns:p14="http://schemas.microsoft.com/office/powerpoint/2010/main" spd="slow">
        <p:fade thruBlk="1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crosses2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22" t="4558" r="4741" b="5697"/>
          <a:stretch/>
        </p:blipFill>
        <p:spPr>
          <a:xfrm>
            <a:off x="0" y="-8141"/>
            <a:ext cx="9144000" cy="69801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879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3600" b="1" u="sng" dirty="0" smtClean="0">
                <a:solidFill>
                  <a:srgbClr val="FF6600"/>
                </a:solidFill>
              </a:rPr>
              <a:t>Luke 23:26</a:t>
            </a:r>
            <a:r>
              <a:rPr lang="en-US" sz="3600" b="1" u="sng" dirty="0" smtClean="0">
                <a:solidFill>
                  <a:srgbClr val="FF6600"/>
                </a:solidFill>
              </a:rPr>
              <a:t>-43</a:t>
            </a:r>
            <a:r>
              <a:rPr lang="en-US" sz="36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en-US" sz="36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One </a:t>
            </a:r>
            <a:r>
              <a:rPr lang="en-US" sz="3600" b="1" i="1" dirty="0" smtClean="0">
                <a:solidFill>
                  <a:srgbClr val="FF6600"/>
                </a:solidFill>
              </a:rPr>
              <a:t>Hill</a:t>
            </a:r>
            <a:r>
              <a:rPr lang="en-US" sz="3600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, </a:t>
            </a:r>
            <a:r>
              <a:rPr lang="en-US" sz="36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Three </a:t>
            </a:r>
            <a:r>
              <a:rPr lang="en-US" sz="3600" b="1" i="1" dirty="0" smtClean="0">
                <a:solidFill>
                  <a:srgbClr val="FF6600"/>
                </a:solidFill>
              </a:rPr>
              <a:t>Men</a:t>
            </a:r>
            <a:r>
              <a:rPr lang="en-US" sz="3600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, </a:t>
            </a:r>
            <a:r>
              <a:rPr lang="en-US" sz="36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Three </a:t>
            </a:r>
            <a:r>
              <a:rPr lang="en-US" sz="3600" b="1" i="1" dirty="0" smtClean="0">
                <a:solidFill>
                  <a:srgbClr val="FF6600"/>
                </a:solidFill>
              </a:rPr>
              <a:t>Crosses</a:t>
            </a:r>
            <a:r>
              <a:rPr lang="en-US" sz="3600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,</a:t>
            </a:r>
            <a:r>
              <a:rPr lang="en-US" sz="36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and </a:t>
            </a:r>
            <a:r>
              <a:rPr lang="en-US" sz="3600" b="1" i="1" dirty="0" smtClean="0">
                <a:solidFill>
                  <a:srgbClr val="FF6600"/>
                </a:solidFill>
              </a:rPr>
              <a:t>Us</a:t>
            </a:r>
            <a:endParaRPr lang="en-US" sz="3600" b="1" dirty="0">
              <a:solidFill>
                <a:srgbClr val="FF66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8141"/>
            <a:ext cx="3213290" cy="3582157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ln w="3175">
                  <a:solidFill>
                    <a:schemeClr val="tx1">
                      <a:alpha val="55000"/>
                    </a:schemeClr>
                  </a:solidFill>
                </a:ln>
                <a:solidFill>
                  <a:srgbClr val="FF6600"/>
                </a:solidFill>
              </a:rPr>
              <a:t>One Man </a:t>
            </a:r>
            <a:r>
              <a:rPr lang="en-US" sz="2000" b="1" i="1" dirty="0" smtClean="0">
                <a:ln w="3175">
                  <a:solidFill>
                    <a:schemeClr val="tx1">
                      <a:alpha val="55000"/>
                    </a:schemeClr>
                  </a:solidFill>
                </a:ln>
                <a:solidFill>
                  <a:srgbClr val="FF6600"/>
                </a:solidFill>
              </a:rPr>
              <a:t>Profaned, </a:t>
            </a:r>
            <a:r>
              <a:rPr lang="en-US" sz="2000" b="1" u="sng" dirty="0" smtClean="0">
                <a:ln w="3175">
                  <a:solidFill>
                    <a:schemeClr val="tx1">
                      <a:alpha val="55000"/>
                    </a:schemeClr>
                  </a:solidFill>
                </a:ln>
                <a:solidFill>
                  <a:srgbClr val="FF6600"/>
                </a:solidFill>
              </a:rPr>
              <a:t>v.39</a:t>
            </a:r>
            <a:endParaRPr lang="en-US" sz="2000" b="1" dirty="0" smtClean="0">
              <a:ln w="3175">
                <a:solidFill>
                  <a:schemeClr val="tx1">
                    <a:alpha val="55000"/>
                  </a:schemeClr>
                </a:solidFill>
              </a:ln>
              <a:solidFill>
                <a:srgbClr val="FF6600"/>
              </a:solidFill>
            </a:endParaRPr>
          </a:p>
          <a:p>
            <a:pPr algn="l"/>
            <a:r>
              <a:rPr lang="en-US" sz="2000" b="1" dirty="0" smtClean="0">
                <a:ln w="3175">
                  <a:solidFill>
                    <a:schemeClr val="tx1">
                      <a:alpha val="55000"/>
                    </a:schemeClr>
                  </a:solidFill>
                </a:ln>
                <a:solidFill>
                  <a:srgbClr val="FF6600"/>
                </a:solidFill>
              </a:rPr>
              <a:t>One Man Died </a:t>
            </a:r>
            <a:r>
              <a:rPr lang="en-US" sz="2000" b="1" i="1" dirty="0" smtClean="0">
                <a:ln w="3175">
                  <a:solidFill>
                    <a:schemeClr val="tx1">
                      <a:alpha val="55000"/>
                    </a:schemeClr>
                  </a:solidFill>
                </a:ln>
                <a:solidFill>
                  <a:srgbClr val="FF6600"/>
                </a:solidFill>
              </a:rPr>
              <a:t>Condemned, 	</a:t>
            </a:r>
            <a:r>
              <a:rPr lang="en-US" sz="2000" b="1" u="sng" dirty="0" smtClean="0">
                <a:ln w="3175">
                  <a:solidFill>
                    <a:schemeClr val="tx1">
                      <a:alpha val="55000"/>
                    </a:schemeClr>
                  </a:solidFill>
                </a:ln>
                <a:solidFill>
                  <a:srgbClr val="FF6600"/>
                </a:solidFill>
              </a:rPr>
              <a:t>vv.32,39-41a</a:t>
            </a:r>
            <a:endParaRPr lang="en-US" sz="2000" b="1" dirty="0" smtClean="0">
              <a:ln w="3175">
                <a:solidFill>
                  <a:schemeClr val="tx1">
                    <a:alpha val="55000"/>
                  </a:schemeClr>
                </a:solidFill>
              </a:ln>
              <a:solidFill>
                <a:srgbClr val="FF6600"/>
              </a:solidFill>
            </a:endParaRPr>
          </a:p>
          <a:p>
            <a:pPr algn="l">
              <a:spcAft>
                <a:spcPts val="2400"/>
              </a:spcAft>
            </a:pPr>
            <a:r>
              <a:rPr lang="en-US" sz="2000" b="1" dirty="0" smtClean="0">
                <a:ln w="3175">
                  <a:solidFill>
                    <a:schemeClr val="tx1">
                      <a:alpha val="55000"/>
                    </a:schemeClr>
                  </a:solidFill>
                </a:ln>
                <a:solidFill>
                  <a:srgbClr val="FF6600"/>
                </a:solidFill>
              </a:rPr>
              <a:t>One Man Died </a:t>
            </a:r>
            <a:r>
              <a:rPr lang="en-US" sz="2000" b="1" i="1" dirty="0" smtClean="0">
                <a:ln w="3175">
                  <a:solidFill>
                    <a:schemeClr val="tx1">
                      <a:alpha val="55000"/>
                    </a:schemeClr>
                  </a:solidFill>
                </a:ln>
                <a:solidFill>
                  <a:srgbClr val="FF6600"/>
                </a:solidFill>
              </a:rPr>
              <a:t>In Sin,		 	</a:t>
            </a:r>
            <a:r>
              <a:rPr lang="en-US" sz="2000" b="1" u="sng" dirty="0" smtClean="0">
                <a:ln w="3175">
                  <a:solidFill>
                    <a:schemeClr val="tx1">
                      <a:alpha val="55000"/>
                    </a:schemeClr>
                  </a:solidFill>
                </a:ln>
                <a:solidFill>
                  <a:srgbClr val="FF6600"/>
                </a:solidFill>
              </a:rPr>
              <a:t>John 8:21,24</a:t>
            </a:r>
            <a:endParaRPr lang="en-US" sz="2000" b="1" dirty="0" smtClean="0">
              <a:ln w="3175">
                <a:solidFill>
                  <a:schemeClr val="tx1">
                    <a:alpha val="55000"/>
                  </a:schemeClr>
                </a:solidFill>
              </a:ln>
              <a:solidFill>
                <a:srgbClr val="FF6600"/>
              </a:solidFill>
            </a:endParaRPr>
          </a:p>
          <a:p>
            <a:pPr algn="l"/>
            <a:r>
              <a:rPr lang="en-US" sz="2000" b="1" dirty="0" smtClean="0">
                <a:ln w="3175">
                  <a:solidFill>
                    <a:schemeClr val="tx1">
                      <a:alpha val="55000"/>
                    </a:schemeClr>
                  </a:solidFill>
                </a:ln>
                <a:solidFill>
                  <a:srgbClr val="FF6600"/>
                </a:solidFill>
              </a:rPr>
              <a:t>One Man was </a:t>
            </a:r>
            <a:r>
              <a:rPr lang="en-US" sz="2000" b="1" i="1" dirty="0" smtClean="0">
                <a:ln w="3175">
                  <a:solidFill>
                    <a:schemeClr val="tx1">
                      <a:alpha val="55000"/>
                    </a:schemeClr>
                  </a:solidFill>
                </a:ln>
                <a:solidFill>
                  <a:srgbClr val="FF6600"/>
                </a:solidFill>
              </a:rPr>
              <a:t>Held by 	Death, </a:t>
            </a:r>
            <a:r>
              <a:rPr lang="en-US" sz="2000" b="1" u="sng" dirty="0" smtClean="0">
                <a:ln w="3175">
                  <a:solidFill>
                    <a:schemeClr val="tx1">
                      <a:alpha val="55000"/>
                    </a:schemeClr>
                  </a:solidFill>
                </a:ln>
                <a:solidFill>
                  <a:srgbClr val="FF6600"/>
                </a:solidFill>
              </a:rPr>
              <a:t>Rom.8:13a</a:t>
            </a:r>
            <a:endParaRPr lang="en-US" sz="2000" b="1" dirty="0" smtClean="0">
              <a:ln w="3175">
                <a:solidFill>
                  <a:schemeClr val="tx1">
                    <a:alpha val="55000"/>
                  </a:schemeClr>
                </a:solidFill>
              </a:ln>
              <a:solidFill>
                <a:srgbClr val="FF6600"/>
              </a:solidFill>
            </a:endParaRPr>
          </a:p>
          <a:p>
            <a:pPr algn="l"/>
            <a:r>
              <a:rPr lang="en-US" sz="2000" b="1" dirty="0" smtClean="0">
                <a:ln w="3175">
                  <a:solidFill>
                    <a:schemeClr val="tx1">
                      <a:alpha val="55000"/>
                    </a:schemeClr>
                  </a:solidFill>
                </a:ln>
                <a:solidFill>
                  <a:srgbClr val="FF6600"/>
                </a:solidFill>
              </a:rPr>
              <a:t>One Man </a:t>
            </a:r>
            <a:r>
              <a:rPr lang="en-US" sz="2000" b="1" i="1" dirty="0" smtClean="0">
                <a:ln w="3175">
                  <a:solidFill>
                    <a:schemeClr val="tx1">
                      <a:alpha val="55000"/>
                    </a:schemeClr>
                  </a:solidFill>
                </a:ln>
                <a:solidFill>
                  <a:srgbClr val="FF6600"/>
                </a:solidFill>
              </a:rPr>
              <a:t>Lost Life, 		</a:t>
            </a:r>
            <a:r>
              <a:rPr lang="en-US" sz="2000" b="1" u="sng" dirty="0" smtClean="0">
                <a:ln w="3175">
                  <a:solidFill>
                    <a:schemeClr val="tx1">
                      <a:alpha val="55000"/>
                    </a:schemeClr>
                  </a:solidFill>
                </a:ln>
                <a:solidFill>
                  <a:srgbClr val="FF6600"/>
                </a:solidFill>
              </a:rPr>
              <a:t>Matt.16:25a</a:t>
            </a:r>
            <a:endParaRPr lang="en-US" sz="2000" b="1" dirty="0">
              <a:ln w="3175">
                <a:solidFill>
                  <a:schemeClr val="tx1">
                    <a:alpha val="55000"/>
                  </a:schemeClr>
                </a:solidFill>
              </a:ln>
              <a:solidFill>
                <a:srgbClr val="FF6600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138061" y="0"/>
            <a:ext cx="3005940" cy="3411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 smtClean="0">
                <a:ln w="3175">
                  <a:solidFill>
                    <a:schemeClr val="tx1">
                      <a:alpha val="55000"/>
                    </a:schemeClr>
                  </a:solidFill>
                </a:ln>
                <a:solidFill>
                  <a:srgbClr val="FF6600"/>
                </a:solidFill>
              </a:rPr>
              <a:t>One Man </a:t>
            </a:r>
            <a:r>
              <a:rPr lang="en-US" sz="2000" b="1" i="1" dirty="0" smtClean="0">
                <a:ln w="3175">
                  <a:solidFill>
                    <a:schemeClr val="tx1">
                      <a:alpha val="55000"/>
                    </a:schemeClr>
                  </a:solidFill>
                </a:ln>
                <a:solidFill>
                  <a:srgbClr val="FF6600"/>
                </a:solidFill>
              </a:rPr>
              <a:t>Prayed,</a:t>
            </a:r>
            <a:r>
              <a:rPr lang="en-US" sz="2000" b="1" i="1" dirty="0">
                <a:ln w="3175">
                  <a:solidFill>
                    <a:schemeClr val="tx1">
                      <a:alpha val="55000"/>
                    </a:schemeClr>
                  </a:solidFill>
                </a:ln>
                <a:solidFill>
                  <a:srgbClr val="FF6600"/>
                </a:solidFill>
              </a:rPr>
              <a:t> </a:t>
            </a:r>
            <a:r>
              <a:rPr lang="en-US" sz="2000" b="1" u="sng" dirty="0" smtClean="0">
                <a:ln w="3175">
                  <a:solidFill>
                    <a:schemeClr val="tx1">
                      <a:alpha val="55000"/>
                    </a:schemeClr>
                  </a:solidFill>
                </a:ln>
                <a:solidFill>
                  <a:srgbClr val="FF6600"/>
                </a:solidFill>
              </a:rPr>
              <a:t>vv</a:t>
            </a:r>
            <a:r>
              <a:rPr lang="en-US" sz="2000" b="1" u="sng" dirty="0" smtClean="0">
                <a:ln w="3175">
                  <a:solidFill>
                    <a:schemeClr val="tx1">
                      <a:alpha val="55000"/>
                    </a:schemeClr>
                  </a:solidFill>
                </a:ln>
                <a:solidFill>
                  <a:srgbClr val="FF6600"/>
                </a:solidFill>
              </a:rPr>
              <a:t>.</a:t>
            </a:r>
            <a:r>
              <a:rPr lang="en-US" sz="2000" b="1" u="sng" dirty="0" smtClean="0">
                <a:ln w="3175">
                  <a:solidFill>
                    <a:schemeClr val="tx1">
                      <a:alpha val="55000"/>
                    </a:schemeClr>
                  </a:solidFill>
                </a:ln>
                <a:solidFill>
                  <a:srgbClr val="FF6600"/>
                </a:solidFill>
              </a:rPr>
              <a:t>40</a:t>
            </a:r>
            <a:r>
              <a:rPr lang="en-US" sz="2000" b="1" u="sng" dirty="0" smtClean="0">
                <a:ln w="3175">
                  <a:solidFill>
                    <a:schemeClr val="tx1">
                      <a:alpha val="55000"/>
                    </a:schemeClr>
                  </a:solidFill>
                </a:ln>
                <a:solidFill>
                  <a:srgbClr val="FF6600"/>
                </a:solidFill>
              </a:rPr>
              <a:t>-</a:t>
            </a:r>
            <a:r>
              <a:rPr lang="en-US" sz="2000" b="1" u="sng" dirty="0" smtClean="0">
                <a:ln w="3175">
                  <a:solidFill>
                    <a:schemeClr val="tx1">
                      <a:alpha val="55000"/>
                    </a:schemeClr>
                  </a:solidFill>
                </a:ln>
                <a:solidFill>
                  <a:srgbClr val="FF6600"/>
                </a:solidFill>
              </a:rPr>
              <a:t>42</a:t>
            </a:r>
            <a:endParaRPr lang="en-US" sz="2000" b="1" dirty="0" smtClean="0">
              <a:ln w="3175">
                <a:solidFill>
                  <a:schemeClr val="tx1">
                    <a:alpha val="55000"/>
                  </a:schemeClr>
                </a:solidFill>
              </a:ln>
              <a:solidFill>
                <a:srgbClr val="FF6600"/>
              </a:solidFill>
            </a:endParaRPr>
          </a:p>
          <a:p>
            <a:pPr algn="l"/>
            <a:r>
              <a:rPr lang="en-US" sz="2000" b="1" dirty="0" smtClean="0">
                <a:ln w="3175">
                  <a:solidFill>
                    <a:schemeClr val="tx1">
                      <a:alpha val="55000"/>
                    </a:schemeClr>
                  </a:solidFill>
                </a:ln>
                <a:solidFill>
                  <a:srgbClr val="FF6600"/>
                </a:solidFill>
              </a:rPr>
              <a:t>One Man Died </a:t>
            </a:r>
            <a:r>
              <a:rPr lang="en-US" sz="2000" b="1" i="1" dirty="0" smtClean="0">
                <a:ln w="3175">
                  <a:solidFill>
                    <a:schemeClr val="tx1">
                      <a:alpha val="55000"/>
                    </a:schemeClr>
                  </a:solidFill>
                </a:ln>
                <a:solidFill>
                  <a:srgbClr val="FF6600"/>
                </a:solidFill>
              </a:rPr>
              <a:t>Forgiven, 	</a:t>
            </a:r>
            <a:r>
              <a:rPr lang="en-US" sz="2000" b="1" u="sng" dirty="0" smtClean="0">
                <a:ln w="3175">
                  <a:solidFill>
                    <a:schemeClr val="tx1">
                      <a:alpha val="55000"/>
                    </a:schemeClr>
                  </a:solidFill>
                </a:ln>
                <a:solidFill>
                  <a:srgbClr val="FF6600"/>
                </a:solidFill>
              </a:rPr>
              <a:t>v.43</a:t>
            </a:r>
            <a:endParaRPr lang="en-US" sz="2000" b="1" dirty="0" smtClean="0">
              <a:ln w="3175">
                <a:solidFill>
                  <a:schemeClr val="tx1">
                    <a:alpha val="55000"/>
                  </a:schemeClr>
                </a:solidFill>
              </a:ln>
              <a:solidFill>
                <a:srgbClr val="FF6600"/>
              </a:solidFill>
            </a:endParaRPr>
          </a:p>
          <a:p>
            <a:pPr algn="l">
              <a:spcAft>
                <a:spcPts val="2400"/>
              </a:spcAft>
            </a:pPr>
            <a:r>
              <a:rPr lang="en-US" sz="2000" b="1" dirty="0" smtClean="0">
                <a:ln w="3175">
                  <a:solidFill>
                    <a:schemeClr val="tx1">
                      <a:alpha val="55000"/>
                    </a:schemeClr>
                  </a:solidFill>
                </a:ln>
                <a:solidFill>
                  <a:srgbClr val="FF6600"/>
                </a:solidFill>
              </a:rPr>
              <a:t>One Man Died </a:t>
            </a:r>
            <a:r>
              <a:rPr lang="en-US" sz="2000" b="1" i="1" dirty="0" smtClean="0">
                <a:ln w="3175">
                  <a:solidFill>
                    <a:schemeClr val="tx1">
                      <a:alpha val="55000"/>
                    </a:schemeClr>
                  </a:solidFill>
                </a:ln>
                <a:solidFill>
                  <a:srgbClr val="FF6600"/>
                </a:solidFill>
              </a:rPr>
              <a:t>To Sin, 	</a:t>
            </a:r>
            <a:r>
              <a:rPr lang="en-US" sz="2000" b="1" u="sng" dirty="0" smtClean="0">
                <a:ln w="3175">
                  <a:solidFill>
                    <a:schemeClr val="tx1">
                      <a:alpha val="55000"/>
                    </a:schemeClr>
                  </a:solidFill>
                </a:ln>
                <a:solidFill>
                  <a:srgbClr val="FF6600"/>
                </a:solidFill>
              </a:rPr>
              <a:t>Rom.6:2,11</a:t>
            </a:r>
            <a:endParaRPr lang="en-US" sz="2000" b="1" dirty="0" smtClean="0">
              <a:ln w="3175">
                <a:solidFill>
                  <a:schemeClr val="tx1">
                    <a:alpha val="55000"/>
                  </a:schemeClr>
                </a:solidFill>
              </a:ln>
              <a:solidFill>
                <a:srgbClr val="FF6600"/>
              </a:solidFill>
            </a:endParaRPr>
          </a:p>
          <a:p>
            <a:pPr algn="l"/>
            <a:r>
              <a:rPr lang="en-US" sz="2000" b="1" dirty="0" smtClean="0">
                <a:ln w="3175">
                  <a:solidFill>
                    <a:schemeClr val="tx1">
                      <a:alpha val="55000"/>
                    </a:schemeClr>
                  </a:solidFill>
                </a:ln>
                <a:solidFill>
                  <a:srgbClr val="FF6600"/>
                </a:solidFill>
              </a:rPr>
              <a:t>One Man was </a:t>
            </a:r>
            <a:r>
              <a:rPr lang="en-US" sz="2000" b="1" i="1" dirty="0" smtClean="0">
                <a:ln w="3175">
                  <a:solidFill>
                    <a:schemeClr val="tx1">
                      <a:alpha val="55000"/>
                    </a:schemeClr>
                  </a:solidFill>
                </a:ln>
                <a:solidFill>
                  <a:srgbClr val="FF6600"/>
                </a:solidFill>
              </a:rPr>
              <a:t>Released 	by Death, </a:t>
            </a:r>
            <a:r>
              <a:rPr lang="en-US" sz="2000" b="1" u="sng" dirty="0" smtClean="0">
                <a:ln w="3175">
                  <a:solidFill>
                    <a:schemeClr val="tx1">
                      <a:alpha val="55000"/>
                    </a:schemeClr>
                  </a:solidFill>
                </a:ln>
                <a:solidFill>
                  <a:srgbClr val="FF6600"/>
                </a:solidFill>
              </a:rPr>
              <a:t>Rom.8:13a</a:t>
            </a:r>
            <a:endParaRPr lang="en-US" sz="2000" b="1" dirty="0" smtClean="0">
              <a:ln w="3175">
                <a:solidFill>
                  <a:schemeClr val="tx1">
                    <a:alpha val="55000"/>
                  </a:schemeClr>
                </a:solidFill>
              </a:ln>
              <a:solidFill>
                <a:srgbClr val="FF6600"/>
              </a:solidFill>
            </a:endParaRPr>
          </a:p>
          <a:p>
            <a:pPr algn="l"/>
            <a:r>
              <a:rPr lang="en-US" sz="2000" b="1" dirty="0" smtClean="0">
                <a:ln w="3175">
                  <a:solidFill>
                    <a:schemeClr val="tx1">
                      <a:alpha val="55000"/>
                    </a:schemeClr>
                  </a:solidFill>
                </a:ln>
                <a:solidFill>
                  <a:srgbClr val="FF6600"/>
                </a:solidFill>
              </a:rPr>
              <a:t>One Man </a:t>
            </a:r>
            <a:r>
              <a:rPr lang="en-US" sz="2000" b="1" i="1" dirty="0" smtClean="0">
                <a:ln w="3175">
                  <a:solidFill>
                    <a:schemeClr val="tx1">
                      <a:alpha val="55000"/>
                    </a:schemeClr>
                  </a:solidFill>
                </a:ln>
                <a:solidFill>
                  <a:srgbClr val="FF6600"/>
                </a:solidFill>
              </a:rPr>
              <a:t>Gained Life, 	</a:t>
            </a:r>
            <a:r>
              <a:rPr lang="en-US" sz="2000" b="1" u="sng" dirty="0" smtClean="0">
                <a:ln w="3175">
                  <a:solidFill>
                    <a:schemeClr val="tx1">
                      <a:alpha val="55000"/>
                    </a:schemeClr>
                  </a:solidFill>
                </a:ln>
                <a:solidFill>
                  <a:srgbClr val="FF6600"/>
                </a:solidFill>
              </a:rPr>
              <a:t>Matt.16:25b</a:t>
            </a:r>
            <a:endParaRPr lang="en-US" sz="2000" b="1" dirty="0">
              <a:ln w="3175">
                <a:solidFill>
                  <a:schemeClr val="tx1">
                    <a:alpha val="55000"/>
                  </a:schemeClr>
                </a:solidFill>
              </a:ln>
              <a:solidFill>
                <a:srgbClr val="FF66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213290" y="0"/>
            <a:ext cx="2808529" cy="43718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 smtClean="0">
                <a:ln w="3175">
                  <a:solidFill>
                    <a:schemeClr val="tx1">
                      <a:alpha val="55000"/>
                    </a:schemeClr>
                  </a:solidFill>
                </a:ln>
                <a:solidFill>
                  <a:srgbClr val="FF6600"/>
                </a:solidFill>
              </a:rPr>
              <a:t>One Man </a:t>
            </a:r>
            <a:r>
              <a:rPr lang="en-US" sz="2000" b="1" i="1" dirty="0" smtClean="0">
                <a:ln w="3175">
                  <a:solidFill>
                    <a:schemeClr val="tx1">
                      <a:alpha val="55000"/>
                    </a:schemeClr>
                  </a:solidFill>
                </a:ln>
                <a:solidFill>
                  <a:srgbClr val="FF6600"/>
                </a:solidFill>
              </a:rPr>
              <a:t>Promised, </a:t>
            </a:r>
            <a:r>
              <a:rPr lang="en-US" sz="2000" b="1" u="sng" dirty="0" smtClean="0">
                <a:ln w="3175">
                  <a:solidFill>
                    <a:schemeClr val="tx1">
                      <a:alpha val="55000"/>
                    </a:schemeClr>
                  </a:solidFill>
                </a:ln>
                <a:solidFill>
                  <a:srgbClr val="FF6600"/>
                </a:solidFill>
              </a:rPr>
              <a:t>v.43</a:t>
            </a:r>
            <a:endParaRPr lang="en-US" sz="2000" b="1" dirty="0" smtClean="0">
              <a:ln w="3175">
                <a:solidFill>
                  <a:schemeClr val="tx1">
                    <a:alpha val="55000"/>
                  </a:schemeClr>
                </a:solidFill>
              </a:ln>
              <a:solidFill>
                <a:srgbClr val="FF6600"/>
              </a:solidFill>
            </a:endParaRPr>
          </a:p>
          <a:p>
            <a:pPr algn="l"/>
            <a:r>
              <a:rPr lang="en-US" sz="2000" b="1" dirty="0" smtClean="0">
                <a:ln w="3175">
                  <a:solidFill>
                    <a:schemeClr val="tx1">
                      <a:alpha val="55000"/>
                    </a:schemeClr>
                  </a:solidFill>
                </a:ln>
                <a:solidFill>
                  <a:srgbClr val="FF6600"/>
                </a:solidFill>
              </a:rPr>
              <a:t>One Man Died </a:t>
            </a:r>
            <a:r>
              <a:rPr lang="en-US" sz="2000" b="1" i="1" dirty="0" smtClean="0">
                <a:ln w="3175">
                  <a:solidFill>
                    <a:schemeClr val="tx1">
                      <a:alpha val="55000"/>
                    </a:schemeClr>
                  </a:solidFill>
                </a:ln>
                <a:solidFill>
                  <a:srgbClr val="FF6600"/>
                </a:solidFill>
              </a:rPr>
              <a:t>Innocent, 	</a:t>
            </a:r>
            <a:r>
              <a:rPr lang="en-US" sz="2000" b="1" u="sng" dirty="0" smtClean="0">
                <a:ln w="3175">
                  <a:solidFill>
                    <a:schemeClr val="tx1">
                      <a:alpha val="55000"/>
                    </a:schemeClr>
                  </a:solidFill>
                </a:ln>
                <a:solidFill>
                  <a:srgbClr val="FF6600"/>
                </a:solidFill>
              </a:rPr>
              <a:t>vv.13-25</a:t>
            </a:r>
            <a:endParaRPr lang="en-US" sz="2000" b="1" dirty="0" smtClean="0">
              <a:ln w="3175">
                <a:solidFill>
                  <a:schemeClr val="tx1">
                    <a:alpha val="55000"/>
                  </a:schemeClr>
                </a:solidFill>
              </a:ln>
              <a:solidFill>
                <a:srgbClr val="FF6600"/>
              </a:solidFill>
            </a:endParaRPr>
          </a:p>
          <a:p>
            <a:pPr algn="l"/>
            <a:r>
              <a:rPr lang="en-US" sz="2000" b="1" dirty="0" smtClean="0">
                <a:ln w="3175">
                  <a:solidFill>
                    <a:schemeClr val="tx1">
                      <a:alpha val="55000"/>
                    </a:schemeClr>
                  </a:solidFill>
                </a:ln>
                <a:solidFill>
                  <a:srgbClr val="FF6600"/>
                </a:solidFill>
              </a:rPr>
              <a:t>One Man Died </a:t>
            </a:r>
            <a:r>
              <a:rPr lang="en-US" sz="2000" b="1" i="1" dirty="0" smtClean="0">
                <a:ln w="3175">
                  <a:solidFill>
                    <a:schemeClr val="tx1">
                      <a:alpha val="55000"/>
                    </a:schemeClr>
                  </a:solidFill>
                </a:ln>
                <a:solidFill>
                  <a:srgbClr val="FF6600"/>
                </a:solidFill>
              </a:rPr>
              <a:t>For 	Everyone’s Sin, 		</a:t>
            </a:r>
            <a:r>
              <a:rPr lang="en-US" sz="2000" b="1" u="sng" dirty="0" smtClean="0">
                <a:ln w="3175">
                  <a:solidFill>
                    <a:schemeClr val="tx1">
                      <a:alpha val="55000"/>
                    </a:schemeClr>
                  </a:solidFill>
                </a:ln>
                <a:solidFill>
                  <a:srgbClr val="FF6600"/>
                </a:solidFill>
              </a:rPr>
              <a:t>John 8:21,24</a:t>
            </a:r>
            <a:endParaRPr lang="en-US" sz="2000" b="1" dirty="0" smtClean="0">
              <a:ln w="3175">
                <a:solidFill>
                  <a:schemeClr val="tx1">
                    <a:alpha val="55000"/>
                  </a:schemeClr>
                </a:solidFill>
              </a:ln>
              <a:solidFill>
                <a:srgbClr val="FF6600"/>
              </a:solidFill>
            </a:endParaRPr>
          </a:p>
          <a:p>
            <a:pPr algn="l"/>
            <a:r>
              <a:rPr lang="en-US" sz="2000" b="1" dirty="0" smtClean="0">
                <a:ln w="3175">
                  <a:solidFill>
                    <a:schemeClr val="tx1">
                      <a:alpha val="55000"/>
                    </a:schemeClr>
                  </a:solidFill>
                </a:ln>
                <a:solidFill>
                  <a:srgbClr val="FF6600"/>
                </a:solidFill>
              </a:rPr>
              <a:t>One Man </a:t>
            </a:r>
            <a:r>
              <a:rPr lang="en-US" sz="2000" b="1" i="1" dirty="0" smtClean="0">
                <a:ln w="3175">
                  <a:solidFill>
                    <a:schemeClr val="tx1">
                      <a:alpha val="55000"/>
                    </a:schemeClr>
                  </a:solidFill>
                </a:ln>
                <a:solidFill>
                  <a:srgbClr val="FF6600"/>
                </a:solidFill>
              </a:rPr>
              <a:t>Conquered 	Death, </a:t>
            </a:r>
            <a:r>
              <a:rPr lang="en-US" sz="2000" b="1" u="sng" dirty="0" smtClean="0">
                <a:ln w="3175">
                  <a:solidFill>
                    <a:schemeClr val="tx1">
                      <a:alpha val="55000"/>
                    </a:schemeClr>
                  </a:solidFill>
                </a:ln>
                <a:solidFill>
                  <a:srgbClr val="FF6600"/>
                </a:solidFill>
              </a:rPr>
              <a:t>Rom.8:15-17</a:t>
            </a:r>
            <a:endParaRPr lang="en-US" sz="2000" b="1" dirty="0" smtClean="0">
              <a:ln w="3175">
                <a:solidFill>
                  <a:schemeClr val="tx1">
                    <a:alpha val="55000"/>
                  </a:schemeClr>
                </a:solidFill>
              </a:ln>
              <a:solidFill>
                <a:srgbClr val="FF6600"/>
              </a:solidFill>
            </a:endParaRPr>
          </a:p>
          <a:p>
            <a:pPr algn="l"/>
            <a:r>
              <a:rPr lang="en-US" sz="2000" b="1" dirty="0" smtClean="0">
                <a:ln w="3175">
                  <a:solidFill>
                    <a:schemeClr val="tx1">
                      <a:alpha val="55000"/>
                    </a:schemeClr>
                  </a:solidFill>
                </a:ln>
                <a:solidFill>
                  <a:srgbClr val="FF6600"/>
                </a:solidFill>
              </a:rPr>
              <a:t>One Man </a:t>
            </a:r>
            <a:r>
              <a:rPr lang="en-US" sz="2000" b="1" i="1" dirty="0" smtClean="0">
                <a:ln w="3175">
                  <a:solidFill>
                    <a:schemeClr val="tx1">
                      <a:alpha val="55000"/>
                    </a:schemeClr>
                  </a:solidFill>
                </a:ln>
                <a:solidFill>
                  <a:srgbClr val="FF6600"/>
                </a:solidFill>
              </a:rPr>
              <a:t>Was Life, 	</a:t>
            </a:r>
            <a:r>
              <a:rPr lang="en-US" sz="2000" b="1" u="sng" dirty="0" smtClean="0">
                <a:ln w="3175">
                  <a:solidFill>
                    <a:schemeClr val="tx1">
                      <a:alpha val="55000"/>
                    </a:schemeClr>
                  </a:solidFill>
                </a:ln>
                <a:solidFill>
                  <a:srgbClr val="FF6600"/>
                </a:solidFill>
              </a:rPr>
              <a:t>Matt.16:21-24,26-28</a:t>
            </a:r>
            <a:endParaRPr lang="en-US" sz="2000" b="1" dirty="0">
              <a:ln w="3175">
                <a:solidFill>
                  <a:schemeClr val="tx1">
                    <a:alpha val="55000"/>
                  </a:schemeClr>
                </a:solidFill>
              </a:ln>
              <a:solidFill>
                <a:srgbClr val="FF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788" y="3518142"/>
            <a:ext cx="34637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What about </a:t>
            </a:r>
            <a:r>
              <a:rPr lang="en-US" b="1" i="1" dirty="0" smtClean="0">
                <a:ln w="3175">
                  <a:solidFill>
                    <a:srgbClr val="FF6600">
                      <a:alpha val="55000"/>
                    </a:srgbClr>
                  </a:solidFill>
                </a:ln>
              </a:rPr>
              <a:t>Us</a:t>
            </a:r>
            <a:r>
              <a:rPr lang="en-US" b="1" i="1" dirty="0" smtClean="0"/>
              <a:t>? </a:t>
            </a:r>
            <a:r>
              <a:rPr lang="en-US" b="1" dirty="0" smtClean="0"/>
              <a:t> What about </a:t>
            </a:r>
            <a:r>
              <a:rPr lang="en-US" b="1" i="1" dirty="0" smtClean="0">
                <a:ln w="3175">
                  <a:solidFill>
                    <a:srgbClr val="FF6600">
                      <a:alpha val="55000"/>
                    </a:srgbClr>
                  </a:solidFill>
                </a:ln>
              </a:rPr>
              <a:t>you</a:t>
            </a:r>
            <a:r>
              <a:rPr lang="en-US" b="1" i="1" dirty="0" smtClean="0"/>
              <a:t>?</a:t>
            </a:r>
            <a:endParaRPr lang="en-US" b="1" dirty="0" smtClean="0"/>
          </a:p>
          <a:p>
            <a:r>
              <a:rPr lang="en-US" b="1" dirty="0" smtClean="0"/>
              <a:t>We can’t be saved </a:t>
            </a:r>
            <a:r>
              <a:rPr lang="en-US" b="1" i="1" dirty="0" smtClean="0">
                <a:ln w="3175">
                  <a:solidFill>
                    <a:srgbClr val="FF6600">
                      <a:alpha val="55000"/>
                    </a:srgbClr>
                  </a:solidFill>
                </a:ln>
              </a:rPr>
              <a:t>like the thief</a:t>
            </a:r>
            <a:r>
              <a:rPr lang="en-US" b="1" i="1" dirty="0" smtClean="0"/>
              <a:t>. </a:t>
            </a:r>
            <a:endParaRPr lang="en-US" b="1" dirty="0" smtClean="0"/>
          </a:p>
          <a:p>
            <a:r>
              <a:rPr lang="en-US" b="1" dirty="0" smtClean="0"/>
              <a:t>And </a:t>
            </a:r>
            <a:r>
              <a:rPr lang="en-US" b="1" dirty="0" smtClean="0">
                <a:ln w="3175">
                  <a:solidFill>
                    <a:srgbClr val="FF6600">
                      <a:alpha val="55000"/>
                    </a:srgbClr>
                  </a:solidFill>
                </a:ln>
              </a:rPr>
              <a:t>none of </a:t>
            </a:r>
            <a:r>
              <a:rPr lang="en-US" b="1" i="1" dirty="0" smtClean="0">
                <a:ln w="3175">
                  <a:solidFill>
                    <a:srgbClr val="FF6600">
                      <a:alpha val="55000"/>
                    </a:srgbClr>
                  </a:solidFill>
                </a:ln>
              </a:rPr>
              <a:t>us </a:t>
            </a:r>
            <a:r>
              <a:rPr lang="en-US" b="1" dirty="0" smtClean="0"/>
              <a:t>is Jesus. So...</a:t>
            </a:r>
          </a:p>
          <a:p>
            <a:r>
              <a:rPr lang="en-US" b="1" dirty="0" smtClean="0"/>
              <a:t>Which of the </a:t>
            </a:r>
            <a:r>
              <a:rPr lang="en-US" b="1" i="1" dirty="0" smtClean="0">
                <a:ln w="3175">
                  <a:solidFill>
                    <a:srgbClr val="FF6600">
                      <a:alpha val="55000"/>
                    </a:srgbClr>
                  </a:solidFill>
                </a:ln>
              </a:rPr>
              <a:t>other two men </a:t>
            </a:r>
            <a:r>
              <a:rPr lang="en-US" b="1" dirty="0" smtClean="0"/>
              <a:t>will </a:t>
            </a:r>
            <a:r>
              <a:rPr lang="en-US" b="1" dirty="0" smtClean="0">
                <a:ln w="3175">
                  <a:solidFill>
                    <a:srgbClr val="FF6600">
                      <a:alpha val="55000"/>
                    </a:srgbClr>
                  </a:solidFill>
                </a:ln>
              </a:rPr>
              <a:t>y</a:t>
            </a:r>
            <a:r>
              <a:rPr lang="en-US" b="1" u="sng" dirty="0" smtClean="0">
                <a:ln w="3175">
                  <a:solidFill>
                    <a:srgbClr val="FF6600">
                      <a:alpha val="55000"/>
                    </a:srgbClr>
                  </a:solidFill>
                </a:ln>
              </a:rPr>
              <a:t>ou</a:t>
            </a:r>
            <a:r>
              <a:rPr lang="en-US" b="1" dirty="0" smtClean="0"/>
              <a:t> be?</a:t>
            </a:r>
          </a:p>
        </p:txBody>
      </p:sp>
    </p:spTree>
    <p:extLst>
      <p:ext uri="{BB962C8B-B14F-4D97-AF65-F5344CB8AC3E}">
        <p14:creationId xmlns:p14="http://schemas.microsoft.com/office/powerpoint/2010/main" val="2332865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xmlns:p14="http://schemas.microsoft.com/office/powerpoint/2010/main" spd="slow">
        <p:fade thruBlk="1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076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xmlns:p14="http://schemas.microsoft.com/office/powerpoint/2010/main" spd="slow">
        <p:fade thruBlk="1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81</Words>
  <Application>Microsoft Macintosh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Luke 23:26-43 One Hill, Three Men, Three Crosses, and Us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11</cp:revision>
  <cp:lastPrinted>2023-05-19T14:59:20Z</cp:lastPrinted>
  <dcterms:created xsi:type="dcterms:W3CDTF">2023-05-19T13:33:04Z</dcterms:created>
  <dcterms:modified xsi:type="dcterms:W3CDTF">2023-05-21T11:37:06Z</dcterms:modified>
</cp:coreProperties>
</file>