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9" r:id="rId4"/>
    <p:sldId id="263" r:id="rId5"/>
    <p:sldId id="264" r:id="rId6"/>
    <p:sldId id="265" r:id="rId7"/>
    <p:sldId id="266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482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8787A-E270-4C41-9778-F9EF7FBA4D2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E3B49-01E5-C745-95E4-60C464D2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6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AC34E-9E97-A643-8A68-14C53115F3D4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FED5C-77D5-8744-96F4-C86190ABE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8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Fair Warning:  We’re going to be covering</a:t>
            </a:r>
            <a:r>
              <a:rPr lang="en-US" baseline="0" dirty="0" smtClean="0"/>
              <a:t> a lot of ground in this lesson, so I urge you to please get your Bibles ready to examine the Scriptures referenced as I will not be reading most of them with you for the sake of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FED5C-77D5-8744-96F4-C86190ABEB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7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FED5C-77D5-8744-96F4-C86190ABEB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8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u="sng" dirty="0" smtClean="0"/>
              <a:t>cf. Eph.3:3-5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FED5C-77D5-8744-96F4-C86190ABEB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8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u="sng" dirty="0" smtClean="0"/>
              <a:t>cf. Eph.3:3-5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FED5C-77D5-8744-96F4-C86190ABEB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8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u="sng" dirty="0" smtClean="0"/>
              <a:t>cf. Eph.3:3-5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FED5C-77D5-8744-96F4-C86190ABEB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8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2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3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5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5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2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2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5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1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E30C-9F4E-BF47-90E3-F8C34474B9F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04C67-A0BF-0344-8652-32E9908F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4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4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6" y="939044"/>
            <a:ext cx="7097485" cy="1661432"/>
          </a:xfrm>
          <a:solidFill>
            <a:srgbClr val="482403"/>
          </a:solidFill>
          <a:effectLst>
            <a:glow rad="101600">
              <a:schemeClr val="bg2">
                <a:lumMod val="75000"/>
                <a:alpha val="70000"/>
              </a:schemeClr>
            </a:glow>
            <a:softEdge rad="76200"/>
          </a:effectLst>
        </p:spPr>
        <p:txBody>
          <a:bodyPr/>
          <a:lstStyle/>
          <a:p>
            <a:r>
              <a:rPr lang="en-US" b="1" i="1" dirty="0" smtClean="0">
                <a:solidFill>
                  <a:schemeClr val="bg2">
                    <a:lumMod val="90000"/>
                  </a:schemeClr>
                </a:solidFill>
              </a:rPr>
              <a:t>“What Makes the ‘Church of Christ’ Different?”</a:t>
            </a:r>
            <a:endParaRPr lang="en-US" b="1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0333"/>
            <a:ext cx="6400800" cy="3048000"/>
          </a:xfrm>
          <a:solidFill>
            <a:schemeClr val="bg2">
              <a:lumMod val="75000"/>
            </a:schemeClr>
          </a:solidFill>
          <a:effectLst>
            <a:glow rad="101600">
              <a:srgbClr val="482403">
                <a:alpha val="75000"/>
              </a:srgbClr>
            </a:glow>
            <a:softEdge rad="76200"/>
          </a:effectLst>
        </p:spPr>
        <p:txBody>
          <a:bodyPr anchor="ctr"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482403"/>
                </a:solidFill>
              </a:rPr>
              <a:t>Our previous two lessons have shown that: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482403"/>
                </a:solidFill>
              </a:rPr>
              <a:t>“Truth” is </a:t>
            </a:r>
            <a:r>
              <a:rPr lang="en-US" b="1" i="1" dirty="0" smtClean="0">
                <a:solidFill>
                  <a:srgbClr val="482403"/>
                </a:solidFill>
              </a:rPr>
              <a:t>evidential, empirical, universal, </a:t>
            </a:r>
            <a:r>
              <a:rPr lang="en-US" b="1" dirty="0" smtClean="0">
                <a:solidFill>
                  <a:srgbClr val="482403"/>
                </a:solidFill>
              </a:rPr>
              <a:t>and </a:t>
            </a:r>
            <a:r>
              <a:rPr lang="en-US" b="1" i="1" dirty="0" smtClean="0">
                <a:solidFill>
                  <a:srgbClr val="482403"/>
                </a:solidFill>
              </a:rPr>
              <a:t>objective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482403"/>
                </a:solidFill>
              </a:rPr>
              <a:t>Being “honest and sincere” in </a:t>
            </a:r>
            <a:r>
              <a:rPr lang="en-US" b="1" i="1" dirty="0" smtClean="0">
                <a:solidFill>
                  <a:srgbClr val="482403"/>
                </a:solidFill>
              </a:rPr>
              <a:t>beliefs, practices, </a:t>
            </a:r>
            <a:r>
              <a:rPr lang="en-US" b="1" dirty="0" smtClean="0">
                <a:solidFill>
                  <a:srgbClr val="482403"/>
                </a:solidFill>
              </a:rPr>
              <a:t>and </a:t>
            </a:r>
            <a:r>
              <a:rPr lang="en-US" b="1" i="1" dirty="0" smtClean="0">
                <a:solidFill>
                  <a:srgbClr val="482403"/>
                </a:solidFill>
              </a:rPr>
              <a:t>worship</a:t>
            </a:r>
            <a:r>
              <a:rPr lang="en-US" b="1" dirty="0">
                <a:solidFill>
                  <a:srgbClr val="482403"/>
                </a:solidFill>
              </a:rPr>
              <a:t> </a:t>
            </a:r>
            <a:r>
              <a:rPr lang="en-US" b="1" dirty="0" smtClean="0">
                <a:solidFill>
                  <a:srgbClr val="482403"/>
                </a:solidFill>
              </a:rPr>
              <a:t>is no substitute for “truth.” So finally, let’s consider...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482403"/>
                </a:solidFill>
              </a:rPr>
              <a:t>“Truth” in </a:t>
            </a:r>
            <a:r>
              <a:rPr lang="en-US" b="1" i="1" dirty="0" smtClean="0">
                <a:solidFill>
                  <a:srgbClr val="800000"/>
                </a:solidFill>
              </a:rPr>
              <a:t>application</a:t>
            </a:r>
            <a:r>
              <a:rPr lang="en-US" b="1" i="1" dirty="0" smtClean="0">
                <a:solidFill>
                  <a:srgbClr val="482403"/>
                </a:solidFill>
              </a:rPr>
              <a:t>; </a:t>
            </a:r>
            <a:r>
              <a:rPr lang="en-US" b="1" dirty="0" smtClean="0">
                <a:solidFill>
                  <a:srgbClr val="482403"/>
                </a:solidFill>
              </a:rPr>
              <a:t>how it should affect our belief and practice relative to the Church’s </a:t>
            </a:r>
            <a:r>
              <a:rPr lang="en-US" b="1" i="1" dirty="0" smtClean="0">
                <a:solidFill>
                  <a:srgbClr val="800000"/>
                </a:solidFill>
              </a:rPr>
              <a:t>origin</a:t>
            </a:r>
            <a:r>
              <a:rPr lang="en-US" b="1" i="1" dirty="0" smtClean="0">
                <a:solidFill>
                  <a:srgbClr val="482403"/>
                </a:solidFill>
              </a:rPr>
              <a:t>, </a:t>
            </a:r>
            <a:r>
              <a:rPr lang="en-US" b="1" i="1" dirty="0" smtClean="0">
                <a:solidFill>
                  <a:srgbClr val="800000"/>
                </a:solidFill>
              </a:rPr>
              <a:t>organization</a:t>
            </a:r>
            <a:r>
              <a:rPr lang="en-US" b="1" i="1" dirty="0" smtClean="0">
                <a:solidFill>
                  <a:srgbClr val="482403"/>
                </a:solidFill>
              </a:rPr>
              <a:t>, </a:t>
            </a:r>
            <a:r>
              <a:rPr lang="en-US" b="1" i="1" dirty="0" smtClean="0">
                <a:solidFill>
                  <a:srgbClr val="800000"/>
                </a:solidFill>
              </a:rPr>
              <a:t>purpose</a:t>
            </a:r>
            <a:r>
              <a:rPr lang="en-US" b="1" i="1" dirty="0" smtClean="0">
                <a:solidFill>
                  <a:srgbClr val="482403"/>
                </a:solidFill>
              </a:rPr>
              <a:t>, </a:t>
            </a:r>
            <a:r>
              <a:rPr lang="en-US" b="1" dirty="0" smtClean="0">
                <a:solidFill>
                  <a:srgbClr val="482403"/>
                </a:solidFill>
              </a:rPr>
              <a:t>and </a:t>
            </a:r>
            <a:r>
              <a:rPr lang="en-US" b="1" i="1" dirty="0" smtClean="0">
                <a:solidFill>
                  <a:srgbClr val="800000"/>
                </a:solidFill>
              </a:rPr>
              <a:t>methodology</a:t>
            </a:r>
            <a:r>
              <a:rPr lang="en-US" b="1" i="1" dirty="0" smtClean="0">
                <a:solidFill>
                  <a:srgbClr val="482403"/>
                </a:solidFill>
              </a:rPr>
              <a:t>. </a:t>
            </a:r>
            <a:r>
              <a:rPr lang="en-US" b="1" dirty="0" smtClean="0">
                <a:solidFill>
                  <a:srgbClr val="482403"/>
                </a:solidFill>
              </a:rPr>
              <a:t> </a:t>
            </a:r>
            <a:endParaRPr lang="en-US" b="1" dirty="0">
              <a:solidFill>
                <a:srgbClr val="482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7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6" y="42336"/>
            <a:ext cx="8182429" cy="1147385"/>
          </a:xfrm>
          <a:solidFill>
            <a:srgbClr val="482403"/>
          </a:solidFill>
          <a:effectLst>
            <a:glow rad="101600">
              <a:schemeClr val="bg2">
                <a:lumMod val="75000"/>
                <a:alpha val="70000"/>
              </a:schemeClr>
            </a:glow>
            <a:softEdge rad="76200"/>
          </a:effectLst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bg2">
                    <a:lumMod val="90000"/>
                  </a:schemeClr>
                </a:solidFill>
              </a:rPr>
              <a:t>“What Makes the ‘Church of Christ’ Different?”</a:t>
            </a:r>
            <a:endParaRPr lang="en-US" sz="3200" b="1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885" y="1469571"/>
            <a:ext cx="8165495" cy="5122334"/>
          </a:xfrm>
          <a:solidFill>
            <a:schemeClr val="bg2">
              <a:lumMod val="75000"/>
            </a:schemeClr>
          </a:solidFill>
          <a:effectLst>
            <a:glow rad="101600">
              <a:srgbClr val="482403">
                <a:alpha val="75000"/>
              </a:srgbClr>
            </a:glow>
            <a:softEdge rad="76200"/>
          </a:effectLst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“Truth” in Application relative to Church 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Or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ig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in</a:t>
            </a: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:</a:t>
            </a:r>
          </a:p>
          <a:p>
            <a:pPr marL="514350" indent="-51435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All spiritual “truth-seekers” should be looking for the church Jesus built,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Matt.16:18</a:t>
            </a:r>
            <a:r>
              <a:rPr lang="en-US" b="1" dirty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rather than imposters built by men,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Matt.15:1-13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</a:t>
            </a:r>
            <a:endParaRPr lang="en-US" b="1" i="1" dirty="0" smtClean="0">
              <a:solidFill>
                <a:srgbClr val="482403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514350" indent="-51435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The “truth” is Jesus only built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“one body,”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church,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Eph.4:4-6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1:22-23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So...</a:t>
            </a:r>
            <a:endParaRPr lang="en-US" b="1" dirty="0">
              <a:solidFill>
                <a:srgbClr val="482403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514350" indent="-51435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We must use “truth” to discern between the church originated, owned, and operated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by Christ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and those originated, owned, and operated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by men,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Matt.7:13-14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cf.2Tim.4:1-4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8435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6" y="42336"/>
            <a:ext cx="8182429" cy="1147385"/>
          </a:xfrm>
          <a:solidFill>
            <a:srgbClr val="482403"/>
          </a:solidFill>
          <a:effectLst>
            <a:glow rad="101600">
              <a:schemeClr val="bg2">
                <a:lumMod val="75000"/>
                <a:alpha val="70000"/>
              </a:schemeClr>
            </a:glow>
            <a:softEdge rad="76200"/>
          </a:effectLst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bg2">
                    <a:lumMod val="90000"/>
                  </a:schemeClr>
                </a:solidFill>
              </a:rPr>
              <a:t>“What Makes the ‘Church of Christ’ Different?”</a:t>
            </a:r>
            <a:endParaRPr lang="en-US" sz="3200" b="1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892" y="1469571"/>
            <a:ext cx="8301121" cy="5279598"/>
          </a:xfrm>
          <a:solidFill>
            <a:schemeClr val="bg2">
              <a:lumMod val="75000"/>
            </a:schemeClr>
          </a:solidFill>
          <a:effectLst>
            <a:glow rad="101600">
              <a:srgbClr val="482403">
                <a:alpha val="75000"/>
              </a:srgbClr>
            </a:glow>
            <a:softEdge rad="76200"/>
          </a:effectLst>
        </p:spPr>
        <p:txBody>
          <a:bodyPr anchor="ctr"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“Truth” in Application relative to Church 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Or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g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anization</a:t>
            </a: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: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Christ is the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Cornerstone,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h.2:20b</a:t>
            </a:r>
            <a:r>
              <a:rPr lang="en-US" b="1" dirty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and the apostles and prophets are the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foundation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h.2:20a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because they disseminated the “truth,”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1Cor.2:9-13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14:37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h.3:3-5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</a:t>
            </a:r>
            <a:endParaRPr lang="en-US" b="1" i="1" dirty="0" smtClean="0">
              <a:solidFill>
                <a:srgbClr val="482403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Therefore Jesus is the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Head,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h.1:22-23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and rules by and through the revealed “truth,”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John 12:44-48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So...</a:t>
            </a:r>
            <a:endParaRPr lang="en-US" b="1" dirty="0">
              <a:solidFill>
                <a:srgbClr val="482403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The “true”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church is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organized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as He dictates in His Word, 		  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John 17:17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Luke 6:46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His word of “truth” dictates that local churches be organized with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Elders / Pastors / Shepherds / Bishops / Overseers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(synonymous terms,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Acts 20:17,28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) to lead and guide them,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1Pet.5:1-3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Deacons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to serve them,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Acts 6:1-6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and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Evangelists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Teachers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to equip them for service,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h.4:11-12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Any other offices, titles, or organizational structures (earthly headquarters,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e.g.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) are not according to “truth,” and therefore render a group as not Christ’s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one, true church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1Pet.4:11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868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6" y="42336"/>
            <a:ext cx="8182429" cy="1147385"/>
          </a:xfrm>
          <a:solidFill>
            <a:srgbClr val="482403"/>
          </a:solidFill>
          <a:effectLst>
            <a:glow rad="101600">
              <a:schemeClr val="bg2">
                <a:lumMod val="75000"/>
                <a:alpha val="70000"/>
              </a:schemeClr>
            </a:glow>
            <a:softEdge rad="76200"/>
          </a:effectLst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bg2">
                    <a:lumMod val="90000"/>
                  </a:schemeClr>
                </a:solidFill>
              </a:rPr>
              <a:t>“What Makes the ‘Church of Christ’ Different?”</a:t>
            </a:r>
            <a:endParaRPr lang="en-US" sz="3200" b="1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892" y="1283062"/>
            <a:ext cx="8301121" cy="5466107"/>
          </a:xfrm>
          <a:solidFill>
            <a:schemeClr val="bg2">
              <a:lumMod val="75000"/>
            </a:schemeClr>
          </a:solidFill>
          <a:effectLst>
            <a:glow rad="101600">
              <a:srgbClr val="482403">
                <a:alpha val="75000"/>
              </a:srgbClr>
            </a:glow>
            <a:softEdge rad="76200"/>
          </a:effectLst>
        </p:spPr>
        <p:txBody>
          <a:bodyPr anchor="ctr"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“Truth” in Application relative to Church 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Pur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p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ose</a:t>
            </a: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: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Christ’s stated purpose/mission from His Father was to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“seek and save that which is lost,”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Luke 19:10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This is a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spiritual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eternal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purpose. Therefore...</a:t>
            </a:r>
            <a:endParaRPr lang="en-US" b="1" dirty="0">
              <a:solidFill>
                <a:srgbClr val="482403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Any “church” with a different purpose or mission is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not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operating according to God’s will (“in truth”), and is thus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not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Christ’s church,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Matt.7:15-23,24-27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So, churches whose purpose/mission is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physical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rather than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spiritual,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temporal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rather than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eternal,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has gone beyond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“the teaching of Christ”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(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i.e. “truth”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) and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“does not have God,”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2John 9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Meeting man’s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physical needs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is undeniably the work of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individual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Christians,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cf. Luke 10:25-37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but the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collective work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of the Church is to meet man’s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spiritual need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of eternal salvation,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1Tim.3:15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h.4:11-16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52031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6" y="42336"/>
            <a:ext cx="8182429" cy="1147385"/>
          </a:xfrm>
          <a:solidFill>
            <a:srgbClr val="482403"/>
          </a:solidFill>
          <a:effectLst>
            <a:glow rad="101600">
              <a:schemeClr val="bg2">
                <a:lumMod val="75000"/>
                <a:alpha val="70000"/>
              </a:schemeClr>
            </a:glow>
            <a:softEdge rad="76200"/>
          </a:effectLst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bg2">
                    <a:lumMod val="90000"/>
                  </a:schemeClr>
                </a:solidFill>
              </a:rPr>
              <a:t>“What Makes the ‘Church of Christ’ Different?”</a:t>
            </a:r>
            <a:endParaRPr lang="en-US" sz="3200" b="1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78" y="1283062"/>
            <a:ext cx="8229109" cy="5466107"/>
          </a:xfrm>
          <a:solidFill>
            <a:schemeClr val="bg2">
              <a:lumMod val="75000"/>
            </a:schemeClr>
          </a:solidFill>
          <a:effectLst>
            <a:glow rad="101600">
              <a:srgbClr val="482403">
                <a:alpha val="75000"/>
              </a:srgbClr>
            </a:glow>
            <a:softEdge rad="76200"/>
          </a:effectLst>
        </p:spPr>
        <p:txBody>
          <a:bodyPr anchor="ctr"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“Truth” in Application relative to Church 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Methodolo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g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y</a:t>
            </a: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Remember that to be Christ’s one true church, the revealed “truth” of His Word must be the only guide of faith and practice,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1Pet.4:11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Col.3:17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  Therefore, to be His, a church must adhere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to the Word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regarding:</a:t>
            </a:r>
            <a:endParaRPr lang="en-US" b="1" dirty="0">
              <a:solidFill>
                <a:srgbClr val="482403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329184" indent="-23774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Funding-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free will collections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(from members)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on the first day of the week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as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purposed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prospered,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1Cor.16:1-2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2Cor.8 - 9</a:t>
            </a:r>
            <a:endParaRPr lang="en-US" b="1" dirty="0" smtClean="0">
              <a:solidFill>
                <a:srgbClr val="800000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329184" indent="-23774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Expenditures- must be in keeping with the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spiritual purpose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of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evangelism,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1Tim</a:t>
            </a:r>
            <a:r>
              <a:rPr lang="en-US" b="1" u="sng" dirty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.3:15</a:t>
            </a:r>
            <a:r>
              <a:rPr lang="en-US" b="1" dirty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edification,     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p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</a:t>
            </a:r>
            <a:r>
              <a:rPr lang="en-US" b="1" u="sng" dirty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.4:11-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16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and limited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benevolence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(essential needs of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saints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),</a:t>
            </a:r>
            <a:r>
              <a:rPr lang="en-US" b="1" dirty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Rom</a:t>
            </a:r>
            <a:r>
              <a:rPr lang="en-US" b="1" u="sng" dirty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.15:25-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26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1Tim.5:3-16</a:t>
            </a:r>
            <a:endParaRPr lang="en-US" b="1" dirty="0" smtClean="0">
              <a:solidFill>
                <a:srgbClr val="800000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329184" indent="-23774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Teaching- God’s words rather than man’s,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Matt.15:8-9</a:t>
            </a:r>
            <a:endParaRPr lang="en-US" b="1" dirty="0" smtClean="0">
              <a:solidFill>
                <a:srgbClr val="800000"/>
              </a:solidFill>
              <a:effectLst>
                <a:glow rad="76200">
                  <a:schemeClr val="bg2">
                    <a:lumMod val="75000"/>
                    <a:alpha val="75000"/>
                  </a:schemeClr>
                </a:glow>
              </a:effectLst>
            </a:endParaRPr>
          </a:p>
          <a:p>
            <a:pPr marL="329184" indent="-23774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Worship- both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in spirit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in truth,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John 4:23-24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1285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78" y="958809"/>
            <a:ext cx="8182429" cy="1147385"/>
          </a:xfrm>
          <a:solidFill>
            <a:srgbClr val="482403"/>
          </a:solidFill>
          <a:effectLst>
            <a:glow rad="101600">
              <a:schemeClr val="bg2">
                <a:lumMod val="75000"/>
                <a:alpha val="70000"/>
              </a:schemeClr>
            </a:glow>
            <a:softEdge rad="76200"/>
          </a:effectLst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</a:rPr>
              <a:t>So, </a:t>
            </a:r>
            <a:r>
              <a:rPr lang="en-US" sz="3200" b="1" i="1" dirty="0" smtClean="0">
                <a:solidFill>
                  <a:schemeClr val="bg2">
                    <a:lumMod val="90000"/>
                  </a:schemeClr>
                </a:solidFill>
              </a:rPr>
              <a:t>“What Makes the ‘Church of Christ’ Different?”</a:t>
            </a:r>
            <a:endParaRPr lang="en-US" sz="3200" b="1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78" y="2402468"/>
            <a:ext cx="8229109" cy="4071759"/>
          </a:xfrm>
          <a:solidFill>
            <a:schemeClr val="bg2">
              <a:lumMod val="75000"/>
            </a:schemeClr>
          </a:solidFill>
          <a:effectLst>
            <a:glow rad="101600">
              <a:srgbClr val="482403">
                <a:alpha val="75000"/>
              </a:srgbClr>
            </a:glow>
            <a:softEdge rad="76200"/>
          </a:effectLst>
        </p:spPr>
        <p:txBody>
          <a:bodyPr anchor="ctr"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Dedication to </a:t>
            </a:r>
            <a:r>
              <a:rPr lang="en-US" b="1" dirty="0" smtClean="0">
                <a:solidFill>
                  <a:srgbClr val="482403"/>
                </a:solidFill>
                <a:effectLst>
                  <a:glow rad="50800">
                    <a:srgbClr val="800000">
                      <a:alpha val="75000"/>
                    </a:srgbClr>
                  </a:glow>
                </a:effectLst>
              </a:rPr>
              <a:t>“Truth” </a:t>
            </a:r>
            <a:r>
              <a:rPr lang="en-US" b="1" dirty="0" smtClean="0">
                <a:solidFill>
                  <a:srgbClr val="482403"/>
                </a:solidFill>
                <a:effectLst>
                  <a:glow rad="88900">
                    <a:schemeClr val="bg1">
                      <a:alpha val="75000"/>
                    </a:schemeClr>
                  </a:glow>
                </a:effectLst>
              </a:rPr>
              <a:t>in Application relative to Church: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Origin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Organization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Operation/Purpose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Methodology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In short, we’re happy and content to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belong to Christ 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by doing things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His way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in all things to the best of our abilities and according to </a:t>
            </a:r>
            <a:r>
              <a:rPr lang="en-US" b="1" i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His word.</a:t>
            </a:r>
            <a:r>
              <a:rPr lang="en-US" b="1" dirty="0" smtClean="0">
                <a:solidFill>
                  <a:srgbClr val="482403"/>
                </a:solidFill>
                <a:effectLst>
                  <a:glow rad="76200">
                    <a:schemeClr val="bg2">
                      <a:lumMod val="75000"/>
                      <a:alpha val="75000"/>
                    </a:schemeClr>
                  </a:glo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215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47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893</Words>
  <Application>Microsoft Macintosh PowerPoint</Application>
  <PresentationFormat>On-screen Show (4:3)</PresentationFormat>
  <Paragraphs>47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“What Makes the ‘Church of Christ’ Different?”</vt:lpstr>
      <vt:lpstr>“What Makes the ‘Church of Christ’ Different?”</vt:lpstr>
      <vt:lpstr>“What Makes the ‘Church of Christ’ Different?”</vt:lpstr>
      <vt:lpstr>“What Makes the ‘Church of Christ’ Different?”</vt:lpstr>
      <vt:lpstr>“What Makes the ‘Church of Christ’ Different?”</vt:lpstr>
      <vt:lpstr>So, “What Makes the ‘Church of Christ’ Different?”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25</cp:revision>
  <cp:lastPrinted>2023-06-24T13:06:43Z</cp:lastPrinted>
  <dcterms:created xsi:type="dcterms:W3CDTF">2023-06-23T15:42:19Z</dcterms:created>
  <dcterms:modified xsi:type="dcterms:W3CDTF">2023-06-27T19:04:10Z</dcterms:modified>
</cp:coreProperties>
</file>