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EE34-082A-D24A-8698-52E09DC6A8EE}" type="datetimeFigureOut">
              <a:rPr lang="en-US" smtClean="0"/>
              <a:t>4/14/24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E2F70-D5C4-B94D-A41C-049DEEF14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3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0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2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1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8D09-4730-D240-B648-6B16A1751A94}" type="datetimeFigureOut">
              <a:rPr lang="en-US" smtClean="0"/>
              <a:t>4/14/24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6328-7CB6-CB4A-B429-AD808AF36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7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67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376159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Now: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If you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don’t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believe God exists, please read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Rom.1:18-32</a:t>
            </a:r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then talk to me or someone who does.  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If you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do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believe God exists, </a:t>
            </a:r>
            <a:r>
              <a:rPr lang="en-US" b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have </a:t>
            </a:r>
            <a:r>
              <a:rPr lang="en-US" b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you based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your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Him and His attributes on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man’s wisdom and words,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God’s wisdom and words? 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If it’s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former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rather than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latter,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please reread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Rom.2:1-13</a:t>
            </a:r>
            <a:r>
              <a:rPr lang="en-US" b="1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then come talk to me.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en-US" b="1" dirty="0" smtClean="0">
              <a:ln w="1587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">
                  <a:schemeClr val="tx1">
                    <a:alpha val="75000"/>
                  </a:schemeClr>
                </a:glow>
              </a:effectLst>
            </a:endParaRP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good news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is that, thus far at least, God’s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kindness, forbearance, patience,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love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have not yet been exhausted for us.  It’s not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too late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for them to lead you to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repentance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obedience!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Will you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accept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them, 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disregard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them by continuing in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stubborn rebellion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disobedience?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 lesson and the choice is yours- choose wisely.</a:t>
            </a:r>
            <a:endParaRPr lang="en-US" b="1" u="sng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98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8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288035"/>
          </a:xfrm>
          <a:solidFill>
            <a:schemeClr val="bg1">
              <a:lumMod val="85000"/>
              <a:alpha val="41000"/>
            </a:schemeClr>
          </a:solidFill>
          <a:effectLst>
            <a:softEdge rad="76200"/>
          </a:effectLst>
        </p:spPr>
        <p:txBody>
          <a:bodyPr lIns="182880" anchor="ctr"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Is He a God of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love, grace,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mercy?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is He a God of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righteousness, justice,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wrath?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Does 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accept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acknowledge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everyone who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admits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His existence?</a:t>
            </a:r>
          </a:p>
          <a:p>
            <a:pPr marL="457200" indent="-457200" algn="l"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does He further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discern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discriminate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between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obedient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disobedient? 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Our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“God”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shapes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our lives 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determines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their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course, speed,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ultimately, their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destination. </a:t>
            </a:r>
            <a:endParaRPr lang="en-US" b="1" dirty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402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288035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To answer this important question, we have but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two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viable options...</a:t>
            </a:r>
            <a:endParaRPr lang="en-US" b="1" i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We can rely on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wisdom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words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men; or,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We can rely on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wisdom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words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God,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1Cor.1:18 </a:t>
            </a:r>
            <a:r>
              <a:rPr lang="mr-IN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–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 2:16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Simply put: Our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of God comes from either what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man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knows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thinks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he knows) 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says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about “God,” or it depends on what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God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knows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says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about Himself.</a:t>
            </a:r>
            <a:endParaRPr lang="en-US" b="1" dirty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0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288035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So, how shall we come to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our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 of God?  </a:t>
            </a:r>
            <a:endParaRPr lang="en-US" b="1" i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Obviously, read fully and study carefully  ALL that God has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revealed about Himself!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But surely this is a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lifetime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commitment and beyond our scope today, so...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What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verse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passage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can provide substantive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enlightenment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to our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of “God”?  </a:t>
            </a:r>
          </a:p>
        </p:txBody>
      </p:sp>
    </p:spTree>
    <p:extLst>
      <p:ext uri="{BB962C8B-B14F-4D97-AF65-F5344CB8AC3E}">
        <p14:creationId xmlns:p14="http://schemas.microsoft.com/office/powerpoint/2010/main" val="389604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288035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Let’s look at just one today,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Romans 2:1-13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and then just </a:t>
            </a:r>
            <a:r>
              <a:rPr lang="en-US" b="1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bg1">
                      <a:alpha val="75000"/>
                    </a:schemeClr>
                  </a:glow>
                </a:effectLst>
              </a:rPr>
              <a:t>one verse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within it.  First, note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context: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1:18-32</a:t>
            </a:r>
            <a:r>
              <a:rPr lang="en-US" b="1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has detailed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course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destiny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of those who foolishly decide “There is no God” (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literally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 effect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)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Then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2:1-13</a:t>
            </a:r>
            <a:r>
              <a:rPr lang="en-US" b="1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has further outlined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course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destiny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those who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“rely on the Law”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“boast in God,”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but have a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wron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perspective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Him (and His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Law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), thus... 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Their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practice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of His Law’s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requirements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could not and did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not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align with their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profession of faith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 Him,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vv.1-3,5ff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.  </a:t>
            </a:r>
            <a:endParaRPr lang="en-US" b="1" i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So we again see the importance of having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correct view/perspective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“God” (and His law). </a:t>
            </a:r>
          </a:p>
        </p:txBody>
      </p:sp>
    </p:spTree>
    <p:extLst>
      <p:ext uri="{BB962C8B-B14F-4D97-AF65-F5344CB8AC3E}">
        <p14:creationId xmlns:p14="http://schemas.microsoft.com/office/powerpoint/2010/main" val="22718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376159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Now we’re ready for our single verse of consideration,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Romans 2:4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. Please note: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to 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“think lightly”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“despise”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 KJV) means to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view with contempt, disdain,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to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think little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nothing of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 word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“riches”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refers to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fullness, abundance,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plenitude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“kindness”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“goodness,”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KJV) also includes the attributes of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moral goodness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integrity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“forbearance”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“tolerance”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) implies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endurance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“patience”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“longsuffering”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) additionally carries the ideas of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constancy, perseverance,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slowness to avenge wrongs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“kindness”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is repeated, though from a slightly different Greek word that more broadly conveys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virtue, goodness, pleasantness,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benevolence.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0851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376159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These words are not hard to grasp, nor is it difficult to “see” God in these ways.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But what must also be discerned is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intent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purpose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of these richly manifested attributes of God even toward those who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acknowledge/believe in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His existence.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They are intended to produce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“repentance”!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Why?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Because the </a:t>
            </a:r>
            <a:r>
              <a:rPr lang="en-US" b="1" i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riches </a:t>
            </a:r>
            <a:r>
              <a:rPr lang="en-US" b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</a:t>
            </a:r>
            <a:r>
              <a:rPr lang="en-US" b="1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God’s</a:t>
            </a:r>
            <a:r>
              <a:rPr lang="en-US" b="1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kindness, forbearance,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patience,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even His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love,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can be EXHAUSTED,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cf. Hos.1:6,9; 8:2; 9:15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2464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376159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Such is also confirmed in our text of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Rom.2</a:t>
            </a:r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: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v.5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stubborn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unrepentant hearts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will receive God’s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“wrath”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day of judgment</a:t>
            </a:r>
            <a:endParaRPr lang="en-US" b="1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vv.6-7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deeds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will be the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basis of judgment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rather than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intentions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misguided claims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affiliation,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cf. Matt.7:21ff</a:t>
            </a:r>
            <a:endParaRPr lang="en-US" b="1" dirty="0" smtClean="0">
              <a:ln w="1587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">
                  <a:schemeClr val="tx1">
                    <a:alpha val="75000"/>
                  </a:schemeClr>
                </a:glow>
              </a:effectLst>
            </a:endParaRP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vv.8-9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then God’s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wrath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indignation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will produce great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tribulation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distress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for those who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disobeyed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did evil 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v.10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whereas His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glory, honor,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peace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will be upon those who 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DON</a:t>
            </a:r>
            <a:r>
              <a:rPr lang="mr-IN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’</a:t>
            </a:r>
            <a:r>
              <a:rPr lang="en-US" b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despise His kindness,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but instead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repent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obey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Him! </a:t>
            </a:r>
            <a:endParaRPr lang="en-US" b="1" u="sng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1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66527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What is Your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Perspective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50800">
                    <a:schemeClr val="bg1">
                      <a:alpha val="75000"/>
                    </a:schemeClr>
                  </a:glow>
                </a:effectLst>
              </a:rPr>
              <a:t> of “God”?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50800">
                  <a:schemeClr val="bg1">
                    <a:alpha val="75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977" y="1126154"/>
            <a:ext cx="7852987" cy="5376159"/>
          </a:xfrm>
          <a:solidFill>
            <a:schemeClr val="bg1">
              <a:lumMod val="85000"/>
              <a:alpha val="40000"/>
            </a:schemeClr>
          </a:solidFill>
          <a:effectLst>
            <a:softEdge rad="76200"/>
          </a:effectLst>
        </p:spPr>
        <p:txBody>
          <a:bodyPr lIns="182880" anchor="ctr"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If we don’t “see” this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complete/whole perspective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“God”  (discerned from His words), 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blindly choose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to accept the words of men regarding only His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kindness, patience, forbearance,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love,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then: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Matt.22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:29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we have either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been deceived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or have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deluded ourselves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about “God”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We will suffer the same fate as those in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Hosea</a:t>
            </a:r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Romans 2</a:t>
            </a:r>
            <a:r>
              <a:rPr lang="en-US" b="1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who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despised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God’s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love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kindnesses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by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stubbornly refusing to repent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obey</a:t>
            </a:r>
            <a:r>
              <a:rPr lang="en-US" b="1" dirty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Him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en-US" b="1" dirty="0" smtClean="0">
              <a:ln w="1587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2700">
                  <a:schemeClr val="tx1">
                    <a:alpha val="75000"/>
                  </a:schemeClr>
                </a:glow>
              </a:effectLst>
            </a:endParaRP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u="sng" dirty="0" smtClean="0">
                <a:ln w="158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2700">
                    <a:schemeClr val="tx1">
                      <a:alpha val="75000"/>
                    </a:schemeClr>
                  </a:glow>
                </a:effectLst>
              </a:rPr>
              <a:t>Rom.11:22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“Behold then the </a:t>
            </a:r>
            <a:r>
              <a:rPr lang="en-US" b="1" i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AND </a:t>
            </a:r>
            <a:r>
              <a:rPr lang="en-US" b="1" i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severity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of God; to those who fell, </a:t>
            </a:r>
            <a:r>
              <a:rPr lang="en-US" b="1" i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severity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,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but to you, God’s </a:t>
            </a:r>
            <a:r>
              <a:rPr lang="en-US" b="1" i="1" u="sng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kindness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IF you continue in His kindness; otherwise you also will be CUT OFF.”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(emp. added)</a:t>
            </a:r>
            <a:r>
              <a:rPr lang="en-US" b="1" i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5400">
                    <a:schemeClr val="bg1">
                      <a:alpha val="75000"/>
                    </a:schemeClr>
                  </a:glow>
                </a:effectLst>
              </a:rPr>
              <a:t> </a:t>
            </a:r>
            <a:endParaRPr lang="en-US" b="1" u="sng" dirty="0" smtClean="0">
              <a:ln w="1270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5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1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1089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What is Your Perspective of “God”?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32</cp:revision>
  <cp:lastPrinted>2024-04-14T11:54:25Z</cp:lastPrinted>
  <dcterms:created xsi:type="dcterms:W3CDTF">2024-04-12T14:19:01Z</dcterms:created>
  <dcterms:modified xsi:type="dcterms:W3CDTF">2024-04-14T12:14:10Z</dcterms:modified>
</cp:coreProperties>
</file>