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7" r:id="rId2"/>
    <p:sldId id="260" r:id="rId3"/>
    <p:sldId id="261" r:id="rId4"/>
    <p:sldId id="262" r:id="rId5"/>
    <p:sldId id="263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80" autoAdjust="0"/>
  </p:normalViewPr>
  <p:slideViewPr>
    <p:cSldViewPr snapToGrid="0" snapToObjects="1">
      <p:cViewPr varScale="1">
        <p:scale>
          <a:sx n="118" d="100"/>
          <a:sy n="118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120EF-2924-344D-8818-93955EF30E9C}" type="datetimeFigureOut">
              <a:rPr lang="en-US" smtClean="0"/>
              <a:t>3/17/23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7B2B8-1DB6-C947-97B3-AC866469A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7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F823-297F-1143-9D22-E82E185B7622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8FF2-B687-E441-9F53-EC1C77EF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5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F823-297F-1143-9D22-E82E185B7622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8FF2-B687-E441-9F53-EC1C77EF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6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F823-297F-1143-9D22-E82E185B7622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8FF2-B687-E441-9F53-EC1C77EF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F823-297F-1143-9D22-E82E185B7622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8FF2-B687-E441-9F53-EC1C77EF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7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F823-297F-1143-9D22-E82E185B7622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8FF2-B687-E441-9F53-EC1C77EF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6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F823-297F-1143-9D22-E82E185B7622}" type="datetimeFigureOut">
              <a:rPr lang="en-US" smtClean="0"/>
              <a:t>3/17/23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8FF2-B687-E441-9F53-EC1C77EF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0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F823-297F-1143-9D22-E82E185B7622}" type="datetimeFigureOut">
              <a:rPr lang="en-US" smtClean="0"/>
              <a:t>3/17/23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8FF2-B687-E441-9F53-EC1C77EF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9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F823-297F-1143-9D22-E82E185B7622}" type="datetimeFigureOut">
              <a:rPr lang="en-US" smtClean="0"/>
              <a:t>3/17/23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8FF2-B687-E441-9F53-EC1C77EF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5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F823-297F-1143-9D22-E82E185B7622}" type="datetimeFigureOut">
              <a:rPr lang="en-US" smtClean="0"/>
              <a:t>3/17/23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8FF2-B687-E441-9F53-EC1C77EF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F823-297F-1143-9D22-E82E185B7622}" type="datetimeFigureOut">
              <a:rPr lang="en-US" smtClean="0"/>
              <a:t>3/17/23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8FF2-B687-E441-9F53-EC1C77EF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7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F823-297F-1143-9D22-E82E185B7622}" type="datetimeFigureOut">
              <a:rPr lang="en-US" smtClean="0"/>
              <a:t>3/17/23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8FF2-B687-E441-9F53-EC1C77EF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5F823-297F-1143-9D22-E82E185B7622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F8FF2-B687-E441-9F53-EC1C77EF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9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7506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4472"/>
            <a:ext cx="7772400" cy="5043657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Baptism</a:t>
            </a:r>
            <a:r>
              <a:rPr lang="en-US" sz="9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en-US" sz="9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and the </a:t>
            </a:r>
            <a:r>
              <a:rPr lang="en-US" sz="9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9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Age of Accountability</a:t>
            </a:r>
            <a:endParaRPr lang="en-US" sz="9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7834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5000"/>
            <a:ext cx="91440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Baptism</a:t>
            </a:r>
            <a:r>
              <a:rPr lang="en-US" sz="6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and the  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Age of Accountability</a:t>
            </a:r>
            <a:endParaRPr lang="en-US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290" y="222038"/>
            <a:ext cx="8843680" cy="592298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</a:t>
            </a:r>
            <a:r>
              <a:rPr lang="mr-IN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baptism now saves you</a:t>
            </a:r>
            <a:r>
              <a:rPr lang="mr-IN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” </a:t>
            </a:r>
            <a: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1Pet.3:21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Wingdings" charset="2"/>
              <a:buChar char="Ø"/>
            </a:pP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“baptism”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saves-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sprinkling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or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pouring,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Acts 8:38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now”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saves-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baptism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wasn’t required or practiced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prior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John and Jesus,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Luke 16: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cf.Matt.9:2,6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Luke 23:42-43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>
              <a:buFont typeface="Wingdings" charset="2"/>
              <a:buChar char="Ø"/>
            </a:pP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“saves” from what?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Sin,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and therefore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eternal condemnation,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Mark 16:16b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Wingdings" charset="2"/>
              <a:buChar char="Ø"/>
            </a:pP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you” who? 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Those who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believe,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Mark 16:16a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endParaRPr lang="en-US" sz="28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Wingdings" charset="2"/>
              <a:buChar char="Ø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Does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baptism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alone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save? 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If so, we should baptize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everyone- babies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adults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alike (even against their will!), but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“believing”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 required,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Mark 16:16a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>
              <a:buFont typeface="Wingdings" charset="2"/>
              <a:buChar char="Ø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Then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must be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believed? 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“the gospel,”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Mark 16:15,14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Wingdings" charset="2"/>
              <a:buChar char="Ø"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is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“the gospel”? 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essence and at a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minimum,     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1Cor.15:1-5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3814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5000"/>
            <a:ext cx="91440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Baptism</a:t>
            </a:r>
            <a:r>
              <a:rPr lang="en-US" sz="6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and the  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Age of Accountability</a:t>
            </a:r>
            <a:endParaRPr lang="en-US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290" y="222038"/>
            <a:ext cx="8843680" cy="59229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What/when is 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Age of Accountability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“Children”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born in sin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Ezk.18:20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Rom.5:12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“Children”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innocent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therefore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have no need of baptism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 salvation,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Matt.18:2-3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19:14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“When do they need to be baptized?”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When they become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guilty of sin,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therefore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need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remission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forgiveness,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Acts 2:38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22:16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“Then when do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children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become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guilty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accountable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God?” 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When they cease to be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“children,”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Acts 8:12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5:14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cf. 1Pet.3:15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4:1-5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and,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When they are old enough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recognize the sovereignty of God and submit themselves to Him over their parents,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Acts 4:19-20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5:29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cf.Eph.6:1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“in the Lord”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).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3461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96" y="107620"/>
            <a:ext cx="8980970" cy="66508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Conclusions</a:t>
            </a:r>
            <a:endParaRPr lang="en-US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Baptism is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now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(as opposed to previous periods or dispensations of time)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Baptism is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necessary for salvation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from sin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(because Jesus said so).</a:t>
            </a:r>
          </a:p>
          <a:p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Baptism is, therefore,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 those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lost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(rather than for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innocent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yet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unaccountable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children). </a:t>
            </a:r>
          </a:p>
          <a:p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Baptism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must be accompanied by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understanding belief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Baptism puts one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“into Christ”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the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“one body”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 the church,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Rom.6:3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1Cor.12:13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where there are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“grown-up” responsibilities,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Luke 14:26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 </a:t>
            </a:r>
          </a:p>
          <a:p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If your offspring are still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children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not ready for such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adult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decisions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responsibilities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then they’re still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innocent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not yet ready (nor have need) for baptism.  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7223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2770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498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Baptism  and the  Age of Accountability</vt:lpstr>
      <vt:lpstr>Baptism and the  Age of Accountability</vt:lpstr>
      <vt:lpstr>Baptism and the  Age of Accountability</vt:lpstr>
      <vt:lpstr>PowerPoint Presentation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15</cp:revision>
  <cp:lastPrinted>2023-03-17T18:40:04Z</cp:lastPrinted>
  <dcterms:created xsi:type="dcterms:W3CDTF">2023-03-17T16:06:01Z</dcterms:created>
  <dcterms:modified xsi:type="dcterms:W3CDTF">2023-03-17T18:41:17Z</dcterms:modified>
</cp:coreProperties>
</file>