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B2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0" d="100"/>
          <a:sy n="210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4C0C7-D5F7-A648-8A0D-5EA6FE0B35EA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10AC5-7FDA-C94A-AD63-E353D0866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0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5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2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8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D174-A695-7840-9F01-90D9CDDD63A0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CA40-6010-C742-B7F0-44414031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23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1947778"/>
            <a:ext cx="5475575" cy="483669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There is a huge difference between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believing in God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believing God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...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Believing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in God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merely acknowledges His existence, while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believing God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explicitly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trusts Him and His Words.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Which of these best characterizes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You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(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Mark 9:24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Which of these characterized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Abraham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Rom.4:3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But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how/when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did Abraham come to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believe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trust God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647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1947778"/>
            <a:ext cx="5475575" cy="483669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Rom.4:18-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22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associates Abraham’s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strong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faith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with the conception of Isaac.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But what was his faith like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before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that time?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Was his faith born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mature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Or did it have to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grow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endure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over time and with experience (trials, tests, and temptations both failed and overcome) to become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strong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Let’s see...</a:t>
            </a:r>
            <a:endParaRPr lang="en-US" b="1" i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98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1859908"/>
            <a:ext cx="5475575" cy="4924565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Consider God’s first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call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to Abraham, which was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made to Him in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Haran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Gen.12:1-4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but in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Mesopotamia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Ur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7:2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Gen.15:7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Neh.9:7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Did he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then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believe and trust God enough to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obey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“Well, he left Ur, didn’t he?”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Yes, but, what did God actually command him to do?  </a:t>
            </a: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12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1859908"/>
            <a:ext cx="5475575" cy="4924565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Consider God’s first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call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to Abraham, which was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made to Him in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Haran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Gen.12:1-4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but in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Mesopotamia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or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Ur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7:2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Gen.15:7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Neh.9:7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Consider </a:t>
            </a:r>
            <a:r>
              <a:rPr lang="en-US" sz="3000" b="1" u="sng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Gen.12:1-3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carefully,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3000" b="1" i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from your relatives</a:t>
            </a:r>
            <a:r>
              <a:rPr lang="mr-IN" sz="3000" b="1" i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r>
              <a:rPr lang="en-US" sz="3000" b="1" i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000" b="1" i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from your father’s house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Josh.24:2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3000" b="1" i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Now look at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Gen.11:27-31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; and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12:4-5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His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faith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was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 yet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mature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enough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 obey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3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34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97" y="1859908"/>
            <a:ext cx="5475575" cy="4924565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What about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after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he got to Canaan?  Was his faith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then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 Ponder also: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</a:pP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</a:t>
            </a:r>
            <a:r>
              <a:rPr lang="en-US" sz="3000" b="1" u="sng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.12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:10-20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did he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 trust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God’s promise to make him a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great nation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when he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deceived Pharaoh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 </a:t>
            </a:r>
            <a:endParaRPr lang="en-US" sz="3000" b="1" i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Did he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 trust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God’s promise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in his and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Sarai’s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schemes to produce a heir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Gen.15:1-5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16:1-16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Did he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believe God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Gen.17:4-8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? 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vv.17-18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to see that he did not. 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His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faith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was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 yet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mature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strong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let alone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95959"/>
                </a:solidFill>
              </a:rPr>
              <a:t>!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 </a:t>
            </a:r>
            <a:endParaRPr lang="en-US" sz="3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32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97" y="1859908"/>
            <a:ext cx="5475575" cy="4924565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So what’s the point?  That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Rom.4:3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Heb.11:8-12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got it wrong? </a:t>
            </a:r>
            <a:endParaRPr lang="en-US" sz="3000" b="1" u="sng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 at all!  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But rather that Abraham’s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strong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faith took some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time</a:t>
            </a:r>
            <a:r>
              <a:rPr lang="en-US" sz="3000" b="1" i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experience(s)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including several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failures of faith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grow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mature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...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Isaac was born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25 years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after God’s promise, 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Gen.12:4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21:5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Isaac was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no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toddler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when God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“tested Abraham”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Gen.22:1-2,6-7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But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NOW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Abraham’s f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aith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was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mature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strong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unwavering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95959"/>
                </a:solidFill>
              </a:rPr>
              <a:t>,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Gen.22:3-5, 8-12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95959"/>
                </a:solidFill>
              </a:rPr>
              <a:t>; and Abraham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NOW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obeyed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God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fully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95959"/>
                </a:solidFill>
              </a:rPr>
              <a:t>,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vv.16-18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95959"/>
                </a:solidFill>
              </a:rPr>
              <a:t>!</a:t>
            </a:r>
            <a:endParaRPr lang="en-US" sz="3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660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97" y="102011"/>
            <a:ext cx="7464749" cy="1619649"/>
          </a:xfrm>
          <a:solidFill>
            <a:schemeClr val="bg1">
              <a:lumMod val="75000"/>
              <a:alpha val="66000"/>
            </a:schemeClr>
          </a:solidFill>
          <a:effectLst>
            <a:softEdge rad="76200"/>
          </a:effectLst>
        </p:spPr>
        <p:txBody>
          <a:bodyPr anchor="ctr"/>
          <a:lstStyle/>
          <a:p>
            <a: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Believing and Trusting God:</a:t>
            </a:r>
            <a:br>
              <a:rPr lang="en-US" b="1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</a:br>
            <a:r>
              <a:rPr lang="en-US" b="1" dirty="0" smtClean="0">
                <a:solidFill>
                  <a:srgbClr val="5B2C04"/>
                </a:solidFill>
                <a:effectLst>
                  <a:glow rad="152400">
                    <a:schemeClr val="bg1">
                      <a:alpha val="75000"/>
                    </a:schemeClr>
                  </a:glow>
                </a:effectLst>
                <a:cs typeface="Arial Hebrew"/>
              </a:rPr>
              <a:t>Developing Abrahamic Faith</a:t>
            </a:r>
            <a:endParaRPr lang="en-US" b="1" dirty="0">
              <a:solidFill>
                <a:srgbClr val="5B2C04"/>
              </a:solidFill>
              <a:effectLst>
                <a:glow rad="152400">
                  <a:schemeClr val="bg1">
                    <a:alpha val="75000"/>
                  </a:schemeClr>
                </a:glow>
              </a:effectLst>
              <a:cs typeface="Arial Hebr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97" y="1859908"/>
            <a:ext cx="5475575" cy="499809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Take-Home Applications: </a:t>
            </a:r>
            <a:endParaRPr lang="en-US" sz="3000" b="1" u="sng" dirty="0" smtClean="0">
              <a:ln>
                <a:solidFill>
                  <a:schemeClr val="tx1"/>
                </a:solidFill>
              </a:ln>
              <a:solidFill>
                <a:srgbClr val="5B2C04"/>
              </a:solidFill>
            </a:endParaRPr>
          </a:p>
          <a:p>
            <a:pPr marL="560070" indent="-51435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Faith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strong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mature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enough to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fully obey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in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testing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circumstances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takes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time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experience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endurance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to develop, so...</a:t>
            </a:r>
          </a:p>
          <a:p>
            <a:pPr marL="560070" indent="-51435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D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on’t give up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Heb.10:36</a:t>
            </a:r>
            <a:endParaRPr lang="en-US" sz="30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marL="560070" indent="-51435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Keep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listening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to God and doing your best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Mark 9</a:t>
            </a:r>
            <a:r>
              <a:rPr lang="en-US" sz="3000" b="1" u="sng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:</a:t>
            </a:r>
            <a:r>
              <a:rPr lang="en-US" sz="3000" b="1" u="sng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24</a:t>
            </a:r>
            <a:r>
              <a:rPr lang="en-US" sz="3000" b="1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3000" b="1" u="sng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Rom.10:17</a:t>
            </a:r>
            <a:endParaRPr lang="en-US" sz="30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marL="560070" indent="-514350" algn="l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learn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and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grow, 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even and perhaps especially from </a:t>
            </a:r>
            <a:r>
              <a:rPr lang="en-US" sz="3000" b="1" i="1" dirty="0" smtClean="0">
                <a:ln>
                  <a:solidFill>
                    <a:schemeClr val="tx1"/>
                  </a:solidFill>
                </a:ln>
                <a:solidFill>
                  <a:srgbClr val="5B2C04"/>
                </a:solidFill>
              </a:rPr>
              <a:t>“the testing of your faith,” </a:t>
            </a:r>
            <a:r>
              <a:rPr lang="en-US" sz="30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Jas.1:2-12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! 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“Yes, you can”- Abraham did! </a:t>
            </a:r>
          </a:p>
        </p:txBody>
      </p:sp>
      <p:pic>
        <p:nvPicPr>
          <p:cNvPr id="4" name="Picture 3" descr="AI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88" y="1859908"/>
            <a:ext cx="3763211" cy="499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110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4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723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Believing and Trusting God: Developing Abrahamic Faith</vt:lpstr>
      <vt:lpstr>Believing and Trusting God: Developing Abrahamic Faith</vt:lpstr>
      <vt:lpstr>Believing and Trusting God: Developing Abrahamic Faith</vt:lpstr>
      <vt:lpstr>Believing and Trusting God: Developing Abrahamic Faith</vt:lpstr>
      <vt:lpstr>Believing and Trusting God: Developing Abrahamic Faith</vt:lpstr>
      <vt:lpstr>Believing and Trusting God: Developing Abrahamic Faith</vt:lpstr>
      <vt:lpstr>Believing and Trusting God: Developing Abrahamic Faith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20</cp:revision>
  <cp:lastPrinted>2023-06-30T22:52:41Z</cp:lastPrinted>
  <dcterms:created xsi:type="dcterms:W3CDTF">2023-06-30T16:22:08Z</dcterms:created>
  <dcterms:modified xsi:type="dcterms:W3CDTF">2023-07-07T17:11:16Z</dcterms:modified>
</cp:coreProperties>
</file>