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104" y="-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8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8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3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2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6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9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8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298D-AA99-314D-962D-33CA3C3E0B6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F2393-067B-874E-80E8-2C781A986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6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41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3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794305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I’m a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man, not a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numbers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man.</a:t>
            </a:r>
          </a:p>
          <a:p>
            <a:pPr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school, I did well in Mathematics, but didn’t enjoy it (not that I necessarily enjoyed English and Grammar either!)</a:t>
            </a:r>
          </a:p>
          <a:p>
            <a:pPr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Obviously,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words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became my lively-hood; my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stock in trade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 to speak.</a:t>
            </a:r>
          </a:p>
          <a:p>
            <a:pPr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even in preaching and teaching the gospel, one can’t fully escape Mathematics...</a:t>
            </a:r>
          </a:p>
          <a:p>
            <a:pPr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wonderful as God’s magnanimous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resplendent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are, just think of them being exponentially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multiplied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v.2a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3911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609441"/>
          </a:xfrm>
        </p:spPr>
        <p:txBody>
          <a:bodyPr anchor="ctr">
            <a:normAutofit fontScale="85000" lnSpcReduction="10000"/>
          </a:bodyPr>
          <a:lstStyle/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Before we jump into the “How do we get that?” part of our study, let’s understand a little more about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background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context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...</a:t>
            </a: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1Peter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was mostly about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preparing saints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persecution.</a:t>
            </a:r>
            <a:endParaRPr lang="en-US" b="1" u="sng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were expected to not only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survive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under it, they were expected to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thrive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in/with it! </a:t>
            </a: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would do so by being committed to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doing the right things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simply because they were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right things-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without regard to the immediate consequences of such. </a:t>
            </a: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OK, so what do we need to know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going in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b="1" dirty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976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609441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2Peter</a:t>
            </a: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was written to basically the same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people,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1Pet.1:1-2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2Pet.1:1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F7964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 was written about the same time period as the previous epistle, perhaps a few years later (~64 </a:t>
            </a:r>
            <a:r>
              <a:rPr lang="mr-IN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65 A.D</a:t>
            </a: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en-US" b="1" u="sng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it was written for basically the same reason(s).</a:t>
            </a: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These things allow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to be a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follow-up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completion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1Peter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326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609441"/>
          </a:xfrm>
        </p:spPr>
        <p:txBody>
          <a:bodyPr anchor="ctr">
            <a:normAutofit fontScale="92500" lnSpcReduction="10000"/>
          </a:bodyPr>
          <a:lstStyle/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Here’s a brief overview of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context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2Peter</a:t>
            </a: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F7964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Despite the reality of imminent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persecution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(as in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1Pet.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), the theme of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seems to be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Growth.”  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</a:pP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theme is developed through 3 avenues:</a:t>
            </a:r>
          </a:p>
          <a:p>
            <a:pPr marL="457200" indent="-457200"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.1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Adding to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faith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</a:t>
            </a:r>
            <a:endParaRPr lang="en-US" b="1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57200" indent="-457200"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.2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Protection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from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spiritual disease-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beware of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false prophets/teachers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(they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prevent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growth)</a:t>
            </a:r>
          </a:p>
          <a:p>
            <a:pPr marL="457200" indent="-457200" algn="l">
              <a:lnSpc>
                <a:spcPct val="90000"/>
              </a:lnSpc>
              <a:spcBef>
                <a:spcPts val="168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.3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Keep your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Eye on the Goal-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preparations for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Day of the Lord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purpose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of growth).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b="1" u="sng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73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770193"/>
          </a:xfrm>
        </p:spPr>
        <p:txBody>
          <a:bodyPr anchor="ctr"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Now, How is God’s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“multiplied”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saints?  Please note: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F7964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Obviously,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“in the knowledge of God,”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v.2b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However...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no mere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acceptance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admission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reality,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cf. Jas.2:19ff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 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Instead, it includes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His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righteousness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v.1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and His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glory and excellence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,”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v.3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not just knowledge of 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existence,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of His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character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attributes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is! 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 is thus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“true knowledge”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i="1" dirty="0" err="1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epignosis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)- knowledge that is both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accurate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discerning,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though not complete (as in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divine knowledge/omniscience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); it 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 maturing,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yet never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completely mature;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 is knowledge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toward an object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goal,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which in this case is eternity with God whom we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know!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b="1" u="sng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41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770193"/>
          </a:xfrm>
        </p:spPr>
        <p:txBody>
          <a:bodyPr anchor="ctr"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is God’s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“multiplied”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saints?  Please note: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F7964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Also required is,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“the knowledge... and of Jesus,”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v.2b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But again, there are clarifications: 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no mere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acceptance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admission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the reality of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personhood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Jesus,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cf. Matt.13:53-58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 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Instead, it includes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knowledge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Him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Savior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v.1</a:t>
            </a: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(by experience); as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Lord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your life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v.2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cf. Luke 6:46</a:t>
            </a:r>
            <a:r>
              <a:rPr lang="en-US" b="1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Rom.10:9-10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), having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heard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hearkened to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call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v.3</a:t>
            </a: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2Thess.2:13-14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); and by such having become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“partakers of the divine nature,”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v.4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590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0" y="241612"/>
            <a:ext cx="8857654" cy="147002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The Multiplication of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Grace </a:t>
            </a:r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and </a:t>
            </a:r>
            <a:r>
              <a:rPr lang="en-US" sz="4000" b="1" i="1" dirty="0" smtClean="0">
                <a:ln>
                  <a:solidFill>
                    <a:srgbClr val="39471E"/>
                  </a:solidFill>
                </a:ln>
              </a:rPr>
              <a:t>Peace </a:t>
            </a:r>
            <a:r>
              <a:rPr lang="en-US" sz="4000" b="1" u="sng" dirty="0" smtClean="0">
                <a:ln>
                  <a:solidFill>
                    <a:srgbClr val="39471E"/>
                  </a:solidFill>
                </a:ln>
              </a:rPr>
              <a:t>2Pet.1:2-4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957198"/>
            <a:ext cx="8584368" cy="4770193"/>
          </a:xfrm>
        </p:spPr>
        <p:txBody>
          <a:bodyPr anchor="ctr"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is God’s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“multiplied”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saints?  Please note:</a:t>
            </a:r>
            <a:endParaRPr lang="en-US" b="1" dirty="0" smtClean="0">
              <a:ln w="3175">
                <a:solidFill>
                  <a:schemeClr val="tx1"/>
                </a:solidFill>
              </a:ln>
              <a:solidFill>
                <a:srgbClr val="F7964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inally,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Seeing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perceiving/knowing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 that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ry</a:t>
            </a:r>
            <a:r>
              <a:rPr lang="en-US" b="1" i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ng pertaining to life and godliness”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“granted”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by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“divine power”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through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“true knowledge of Him,”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v.3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 </a:t>
            </a:r>
            <a:endParaRPr lang="en-US" b="1" dirty="0" smtClean="0">
              <a:ln w="3175"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Because of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/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is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divinely powerful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), He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“grants”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(to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give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bestow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everything”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(all)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pertaining to life and godliness”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spiritually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He’s not going to tell what make of car to buy)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“through”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(by the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medium of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“true knowledge...”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(not mere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acquaintance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cf. Hos.4:6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So...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we want His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“grace”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“peace”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be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“multiplied”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us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what should we do?  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 HIM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through that by which He chose to reveal Himself to us: the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Word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John 1:1-18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b="1" u="sng" dirty="0" smtClean="0">
                <a:ln w="3175">
                  <a:noFill/>
                </a:ln>
                <a:solidFill>
                  <a:srgbClr val="F7964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Heb.1:3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5752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47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182" y="241612"/>
            <a:ext cx="5682723" cy="883639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39471E"/>
            </a:solidFill>
          </a:ln>
          <a:effectLst>
            <a:softEdge rad="76200"/>
          </a:effectLst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rgbClr val="39471E"/>
                  </a:solidFill>
                </a:ln>
              </a:rPr>
              <a:t>Conclusions</a:t>
            </a:r>
            <a:endParaRPr lang="en-US" sz="4000" b="1" dirty="0">
              <a:ln>
                <a:solidFill>
                  <a:srgbClr val="39471E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85" y="1205626"/>
            <a:ext cx="8584368" cy="5521766"/>
          </a:xfrm>
        </p:spPr>
        <p:txBody>
          <a:bodyPr anchor="ctr"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could be better than having 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God’s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(undeserved favor) and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(assurance of fellowship with God that produces contentment with one’s lot in life whatever it may be)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mult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ip</a:t>
            </a:r>
            <a:r>
              <a:rPr lang="en-US" b="1" i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lied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you/us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u="sng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Nothin</a:t>
            </a:r>
            <a:r>
              <a:rPr lang="en-US" b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short of spending eternity with Him- which is exactly the point!   But He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grants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these things to us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through knowledge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Him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His ways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Now do you see why: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Your/our Elders stress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Bible Reading, Bible Study,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Bible Instruction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 heavily?</a:t>
            </a: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Bible Class Teachers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Preacher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study so much and try so hard to help you/us </a:t>
            </a:r>
            <a:r>
              <a:rPr lang="en-US" b="1" i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learn </a:t>
            </a:r>
            <a:r>
              <a:rPr lang="en-US" b="1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b="1" i="1" smtClean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grow spiritually? </a:t>
            </a:r>
            <a:endParaRPr lang="en-US" b="1" i="1" dirty="0" smtClean="0">
              <a:ln w="3175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Why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your brethren 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miss and worry about you so much when you’re either not here, or, are relatively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uninterested 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when you are here? </a:t>
            </a:r>
          </a:p>
          <a:p>
            <a:pPr indent="-2286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Because 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grace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peace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are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multiplied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 </a:t>
            </a:r>
            <a:r>
              <a:rPr lang="en-US" b="1" i="1" dirty="0" smtClean="0">
                <a:ln w="3175"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knowledge of God and of Jesus our Lord</a:t>
            </a:r>
            <a:r>
              <a:rPr lang="en-US" b="1" i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,” </a:t>
            </a:r>
            <a:r>
              <a:rPr lang="en-US" b="1" u="sng" dirty="0" smtClean="0">
                <a:ln w="3175">
                  <a:noFill/>
                </a:ln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2Pet.2:2</a:t>
            </a:r>
            <a:r>
              <a:rPr lang="en-US" b="1" dirty="0" smtClean="0">
                <a:ln w="3175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9953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1135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Multiplication of Grace and Peace 2Pet.1:2-4</vt:lpstr>
      <vt:lpstr>The Multiplication of Grace and Peace 2Pet.1:2-4</vt:lpstr>
      <vt:lpstr>The Multiplication of Grace and Peace 2Pet.1:2-4</vt:lpstr>
      <vt:lpstr>The Multiplication of Grace and Peace 2Pet.1:2-4</vt:lpstr>
      <vt:lpstr>The Multiplication of Grace and Peace 2Pet.1:2-4</vt:lpstr>
      <vt:lpstr>The Multiplication of Grace and Peace 2Pet.1:2-4</vt:lpstr>
      <vt:lpstr>The Multiplication of Grace and Peace 2Pet.1:2-4</vt:lpstr>
      <vt:lpstr>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24</cp:revision>
  <dcterms:created xsi:type="dcterms:W3CDTF">2024-03-15T16:56:01Z</dcterms:created>
  <dcterms:modified xsi:type="dcterms:W3CDTF">2024-03-15T20:35:27Z</dcterms:modified>
</cp:coreProperties>
</file>